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3"/>
  </p:notesMasterIdLst>
  <p:sldIdLst>
    <p:sldId id="256" r:id="rId3"/>
    <p:sldId id="365" r:id="rId4"/>
    <p:sldId id="342" r:id="rId5"/>
    <p:sldId id="343" r:id="rId6"/>
    <p:sldId id="257" r:id="rId7"/>
    <p:sldId id="344" r:id="rId8"/>
    <p:sldId id="345" r:id="rId9"/>
    <p:sldId id="346" r:id="rId10"/>
    <p:sldId id="359" r:id="rId11"/>
    <p:sldId id="347" r:id="rId12"/>
    <p:sldId id="341" r:id="rId13"/>
    <p:sldId id="366" r:id="rId14"/>
    <p:sldId id="363" r:id="rId15"/>
    <p:sldId id="367" r:id="rId16"/>
    <p:sldId id="360" r:id="rId17"/>
    <p:sldId id="362" r:id="rId18"/>
    <p:sldId id="368" r:id="rId19"/>
    <p:sldId id="361" r:id="rId20"/>
    <p:sldId id="364" r:id="rId21"/>
    <p:sldId id="31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vvic" pitchFamily="2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Work Sans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D4DEE-58FB-4B05-BAEE-7CD916EB7730}">
  <a:tblStyle styleId="{F28D4DEE-58FB-4B05-BAEE-7CD916EB7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233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6" name="Google Shape;13426;gfa4ca88c29_0_26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7" name="Google Shape;13427;gfa4ca88c29_0_26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417233">
            <a:off x="157033" y="348428"/>
            <a:ext cx="3603228" cy="4711084"/>
            <a:chOff x="3307975" y="369600"/>
            <a:chExt cx="1201775" cy="1571275"/>
          </a:xfrm>
        </p:grpSpPr>
        <p:sp>
          <p:nvSpPr>
            <p:cNvPr id="10" name="Google Shape;10;p2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rgbClr val="8D9FA3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903281" y="1443377"/>
            <a:ext cx="2892784" cy="2892579"/>
            <a:chOff x="1528250" y="482225"/>
            <a:chExt cx="453450" cy="453425"/>
          </a:xfrm>
        </p:grpSpPr>
        <p:sp>
          <p:nvSpPr>
            <p:cNvPr id="26" name="Google Shape;26;p2"/>
            <p:cNvSpPr/>
            <p:nvPr/>
          </p:nvSpPr>
          <p:spPr>
            <a:xfrm>
              <a:off x="1528575" y="482525"/>
              <a:ext cx="453125" cy="453125"/>
            </a:xfrm>
            <a:custGeom>
              <a:avLst/>
              <a:gdLst/>
              <a:ahLst/>
              <a:cxnLst/>
              <a:rect l="l" t="t" r="r" b="b"/>
              <a:pathLst>
                <a:path w="18125" h="18125" extrusionOk="0">
                  <a:moveTo>
                    <a:pt x="1973" y="1"/>
                  </a:moveTo>
                  <a:lnTo>
                    <a:pt x="0" y="16152"/>
                  </a:lnTo>
                  <a:lnTo>
                    <a:pt x="16151" y="18125"/>
                  </a:lnTo>
                  <a:lnTo>
                    <a:pt x="18124" y="1974"/>
                  </a:lnTo>
                  <a:lnTo>
                    <a:pt x="16255" y="1745"/>
                  </a:lnTo>
                  <a:lnTo>
                    <a:pt x="16255" y="1745"/>
                  </a:lnTo>
                  <a:cubicBezTo>
                    <a:pt x="16556" y="2220"/>
                    <a:pt x="16297" y="3020"/>
                    <a:pt x="15614" y="3020"/>
                  </a:cubicBezTo>
                  <a:cubicBezTo>
                    <a:pt x="15577" y="3020"/>
                    <a:pt x="15539" y="3018"/>
                    <a:pt x="15499" y="3013"/>
                  </a:cubicBezTo>
                  <a:cubicBezTo>
                    <a:pt x="14730" y="2919"/>
                    <a:pt x="14642" y="2010"/>
                    <a:pt x="15071" y="1601"/>
                  </a:cubicBezTo>
                  <a:lnTo>
                    <a:pt x="13432" y="1400"/>
                  </a:lnTo>
                  <a:lnTo>
                    <a:pt x="13432" y="1400"/>
                  </a:lnTo>
                  <a:cubicBezTo>
                    <a:pt x="13664" y="1863"/>
                    <a:pt x="13407" y="2567"/>
                    <a:pt x="12776" y="2567"/>
                  </a:cubicBezTo>
                  <a:cubicBezTo>
                    <a:pt x="12741" y="2567"/>
                    <a:pt x="12704" y="2565"/>
                    <a:pt x="12666" y="2561"/>
                  </a:cubicBezTo>
                  <a:cubicBezTo>
                    <a:pt x="11956" y="2474"/>
                    <a:pt x="11847" y="1666"/>
                    <a:pt x="12203" y="1251"/>
                  </a:cubicBezTo>
                  <a:lnTo>
                    <a:pt x="10442" y="1035"/>
                  </a:lnTo>
                  <a:lnTo>
                    <a:pt x="10442" y="1035"/>
                  </a:lnTo>
                  <a:cubicBezTo>
                    <a:pt x="10506" y="1113"/>
                    <a:pt x="10559" y="1198"/>
                    <a:pt x="10592" y="1293"/>
                  </a:cubicBezTo>
                  <a:cubicBezTo>
                    <a:pt x="10646" y="1418"/>
                    <a:pt x="10665" y="1550"/>
                    <a:pt x="10649" y="1685"/>
                  </a:cubicBezTo>
                  <a:cubicBezTo>
                    <a:pt x="10631" y="1750"/>
                    <a:pt x="10614" y="1816"/>
                    <a:pt x="10598" y="1882"/>
                  </a:cubicBezTo>
                  <a:cubicBezTo>
                    <a:pt x="10546" y="2005"/>
                    <a:pt x="10468" y="2108"/>
                    <a:pt x="10363" y="2190"/>
                  </a:cubicBezTo>
                  <a:cubicBezTo>
                    <a:pt x="10229" y="2295"/>
                    <a:pt x="10063" y="2351"/>
                    <a:pt x="9895" y="2351"/>
                  </a:cubicBezTo>
                  <a:cubicBezTo>
                    <a:pt x="9865" y="2351"/>
                    <a:pt x="9834" y="2350"/>
                    <a:pt x="9804" y="2346"/>
                  </a:cubicBezTo>
                  <a:cubicBezTo>
                    <a:pt x="9669" y="2329"/>
                    <a:pt x="9545" y="2279"/>
                    <a:pt x="9437" y="2197"/>
                  </a:cubicBezTo>
                  <a:cubicBezTo>
                    <a:pt x="9351" y="2141"/>
                    <a:pt x="9279" y="2066"/>
                    <a:pt x="9219" y="1984"/>
                  </a:cubicBezTo>
                  <a:cubicBezTo>
                    <a:pt x="9097" y="1816"/>
                    <a:pt x="9035" y="1621"/>
                    <a:pt x="9060" y="1413"/>
                  </a:cubicBezTo>
                  <a:cubicBezTo>
                    <a:pt x="9086" y="1212"/>
                    <a:pt x="9189" y="1028"/>
                    <a:pt x="9348" y="901"/>
                  </a:cubicBezTo>
                  <a:lnTo>
                    <a:pt x="7478" y="673"/>
                  </a:lnTo>
                  <a:lnTo>
                    <a:pt x="7478" y="673"/>
                  </a:lnTo>
                  <a:cubicBezTo>
                    <a:pt x="7717" y="1121"/>
                    <a:pt x="7470" y="1818"/>
                    <a:pt x="6854" y="1818"/>
                  </a:cubicBezTo>
                  <a:cubicBezTo>
                    <a:pt x="6819" y="1818"/>
                    <a:pt x="6784" y="1816"/>
                    <a:pt x="6747" y="1811"/>
                  </a:cubicBezTo>
                  <a:cubicBezTo>
                    <a:pt x="6053" y="1727"/>
                    <a:pt x="5953" y="928"/>
                    <a:pt x="6311" y="531"/>
                  </a:cubicBezTo>
                  <a:lnTo>
                    <a:pt x="4888" y="358"/>
                  </a:lnTo>
                  <a:lnTo>
                    <a:pt x="4888" y="358"/>
                  </a:lnTo>
                  <a:cubicBezTo>
                    <a:pt x="4900" y="393"/>
                    <a:pt x="4909" y="431"/>
                    <a:pt x="4915" y="470"/>
                  </a:cubicBezTo>
                  <a:cubicBezTo>
                    <a:pt x="4921" y="613"/>
                    <a:pt x="4932" y="779"/>
                    <a:pt x="4860" y="913"/>
                  </a:cubicBezTo>
                  <a:cubicBezTo>
                    <a:pt x="4788" y="1043"/>
                    <a:pt x="4730" y="1164"/>
                    <a:pt x="4601" y="1251"/>
                  </a:cubicBezTo>
                  <a:cubicBezTo>
                    <a:pt x="4472" y="1336"/>
                    <a:pt x="4352" y="1406"/>
                    <a:pt x="4195" y="1423"/>
                  </a:cubicBezTo>
                  <a:cubicBezTo>
                    <a:pt x="4156" y="1429"/>
                    <a:pt x="4118" y="1431"/>
                    <a:pt x="4080" y="1431"/>
                  </a:cubicBezTo>
                  <a:cubicBezTo>
                    <a:pt x="3978" y="1431"/>
                    <a:pt x="3879" y="1412"/>
                    <a:pt x="3781" y="1373"/>
                  </a:cubicBezTo>
                  <a:cubicBezTo>
                    <a:pt x="3654" y="1319"/>
                    <a:pt x="3548" y="1239"/>
                    <a:pt x="3462" y="1131"/>
                  </a:cubicBezTo>
                  <a:cubicBezTo>
                    <a:pt x="3336" y="968"/>
                    <a:pt x="3277" y="759"/>
                    <a:pt x="3303" y="553"/>
                  </a:cubicBezTo>
                  <a:cubicBezTo>
                    <a:pt x="3319" y="417"/>
                    <a:pt x="3372" y="289"/>
                    <a:pt x="3452" y="182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98625" y="604450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5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93000" y="6506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3"/>
                  </a:lnTo>
                  <a:lnTo>
                    <a:pt x="13485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87350" y="6968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4" y="0"/>
                  </a:moveTo>
                  <a:lnTo>
                    <a:pt x="0" y="26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81700" y="7430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3" y="1"/>
                  </a:moveTo>
                  <a:lnTo>
                    <a:pt x="0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76075" y="789275"/>
              <a:ext cx="337125" cy="41800"/>
            </a:xfrm>
            <a:custGeom>
              <a:avLst/>
              <a:gdLst/>
              <a:ahLst/>
              <a:cxnLst/>
              <a:rect l="l" t="t" r="r" b="b"/>
              <a:pathLst>
                <a:path w="13485" h="1672" extrusionOk="0">
                  <a:moveTo>
                    <a:pt x="3" y="0"/>
                  </a:moveTo>
                  <a:lnTo>
                    <a:pt x="0" y="26"/>
                  </a:lnTo>
                  <a:lnTo>
                    <a:pt x="13481" y="1672"/>
                  </a:lnTo>
                  <a:lnTo>
                    <a:pt x="13484" y="164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570400" y="83547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528250" y="482225"/>
              <a:ext cx="453100" cy="453100"/>
            </a:xfrm>
            <a:custGeom>
              <a:avLst/>
              <a:gdLst/>
              <a:ahLst/>
              <a:cxnLst/>
              <a:rect l="l" t="t" r="r" b="b"/>
              <a:pathLst>
                <a:path w="18124" h="18124" extrusionOk="0">
                  <a:moveTo>
                    <a:pt x="1973" y="0"/>
                  </a:moveTo>
                  <a:lnTo>
                    <a:pt x="0" y="16151"/>
                  </a:lnTo>
                  <a:lnTo>
                    <a:pt x="16151" y="18123"/>
                  </a:lnTo>
                  <a:lnTo>
                    <a:pt x="18123" y="1972"/>
                  </a:lnTo>
                  <a:lnTo>
                    <a:pt x="16255" y="1744"/>
                  </a:lnTo>
                  <a:lnTo>
                    <a:pt x="16255" y="1744"/>
                  </a:lnTo>
                  <a:cubicBezTo>
                    <a:pt x="16557" y="2219"/>
                    <a:pt x="16297" y="3019"/>
                    <a:pt x="15612" y="3019"/>
                  </a:cubicBezTo>
                  <a:cubicBezTo>
                    <a:pt x="15575" y="3019"/>
                    <a:pt x="15538" y="3017"/>
                    <a:pt x="15498" y="3012"/>
                  </a:cubicBezTo>
                  <a:cubicBezTo>
                    <a:pt x="14730" y="2919"/>
                    <a:pt x="14641" y="2009"/>
                    <a:pt x="15070" y="1599"/>
                  </a:cubicBezTo>
                  <a:lnTo>
                    <a:pt x="13431" y="1400"/>
                  </a:lnTo>
                  <a:lnTo>
                    <a:pt x="13431" y="1400"/>
                  </a:lnTo>
                  <a:cubicBezTo>
                    <a:pt x="13663" y="1862"/>
                    <a:pt x="13407" y="2567"/>
                    <a:pt x="12776" y="2567"/>
                  </a:cubicBezTo>
                  <a:cubicBezTo>
                    <a:pt x="12740" y="2567"/>
                    <a:pt x="12704" y="2564"/>
                    <a:pt x="12666" y="2560"/>
                  </a:cubicBezTo>
                  <a:cubicBezTo>
                    <a:pt x="11955" y="2473"/>
                    <a:pt x="11847" y="1665"/>
                    <a:pt x="12202" y="1249"/>
                  </a:cubicBezTo>
                  <a:lnTo>
                    <a:pt x="10442" y="1034"/>
                  </a:lnTo>
                  <a:lnTo>
                    <a:pt x="10442" y="1034"/>
                  </a:lnTo>
                  <a:cubicBezTo>
                    <a:pt x="10505" y="1111"/>
                    <a:pt x="10559" y="1196"/>
                    <a:pt x="10593" y="1291"/>
                  </a:cubicBezTo>
                  <a:cubicBezTo>
                    <a:pt x="10646" y="1417"/>
                    <a:pt x="10665" y="1548"/>
                    <a:pt x="10648" y="1684"/>
                  </a:cubicBezTo>
                  <a:cubicBezTo>
                    <a:pt x="10632" y="1750"/>
                    <a:pt x="10615" y="1815"/>
                    <a:pt x="10597" y="1880"/>
                  </a:cubicBezTo>
                  <a:cubicBezTo>
                    <a:pt x="10546" y="2003"/>
                    <a:pt x="10467" y="2106"/>
                    <a:pt x="10363" y="2190"/>
                  </a:cubicBezTo>
                  <a:cubicBezTo>
                    <a:pt x="10230" y="2294"/>
                    <a:pt x="10064" y="2350"/>
                    <a:pt x="9895" y="2350"/>
                  </a:cubicBezTo>
                  <a:cubicBezTo>
                    <a:pt x="9865" y="2350"/>
                    <a:pt x="9834" y="2348"/>
                    <a:pt x="9804" y="2344"/>
                  </a:cubicBezTo>
                  <a:cubicBezTo>
                    <a:pt x="9668" y="2327"/>
                    <a:pt x="9546" y="2278"/>
                    <a:pt x="9436" y="2196"/>
                  </a:cubicBezTo>
                  <a:cubicBezTo>
                    <a:pt x="9351" y="2139"/>
                    <a:pt x="9280" y="2065"/>
                    <a:pt x="9220" y="1982"/>
                  </a:cubicBezTo>
                  <a:cubicBezTo>
                    <a:pt x="9097" y="1815"/>
                    <a:pt x="9036" y="1620"/>
                    <a:pt x="9061" y="1412"/>
                  </a:cubicBezTo>
                  <a:cubicBezTo>
                    <a:pt x="9085" y="1211"/>
                    <a:pt x="9189" y="1026"/>
                    <a:pt x="9347" y="901"/>
                  </a:cubicBezTo>
                  <a:lnTo>
                    <a:pt x="7479" y="673"/>
                  </a:lnTo>
                  <a:lnTo>
                    <a:pt x="7479" y="673"/>
                  </a:lnTo>
                  <a:cubicBezTo>
                    <a:pt x="7718" y="1119"/>
                    <a:pt x="7470" y="1817"/>
                    <a:pt x="6853" y="1817"/>
                  </a:cubicBezTo>
                  <a:cubicBezTo>
                    <a:pt x="6819" y="1817"/>
                    <a:pt x="6784" y="1815"/>
                    <a:pt x="6747" y="1811"/>
                  </a:cubicBezTo>
                  <a:cubicBezTo>
                    <a:pt x="6053" y="1726"/>
                    <a:pt x="5953" y="927"/>
                    <a:pt x="6311" y="529"/>
                  </a:cubicBezTo>
                  <a:lnTo>
                    <a:pt x="4888" y="356"/>
                  </a:lnTo>
                  <a:lnTo>
                    <a:pt x="4888" y="356"/>
                  </a:lnTo>
                  <a:cubicBezTo>
                    <a:pt x="4899" y="393"/>
                    <a:pt x="4908" y="429"/>
                    <a:pt x="4915" y="468"/>
                  </a:cubicBezTo>
                  <a:cubicBezTo>
                    <a:pt x="4921" y="613"/>
                    <a:pt x="4933" y="779"/>
                    <a:pt x="4859" y="911"/>
                  </a:cubicBezTo>
                  <a:cubicBezTo>
                    <a:pt x="4787" y="1042"/>
                    <a:pt x="4730" y="1163"/>
                    <a:pt x="4601" y="1249"/>
                  </a:cubicBezTo>
                  <a:cubicBezTo>
                    <a:pt x="4473" y="1334"/>
                    <a:pt x="4352" y="1406"/>
                    <a:pt x="4194" y="1422"/>
                  </a:cubicBezTo>
                  <a:cubicBezTo>
                    <a:pt x="4155" y="1427"/>
                    <a:pt x="4117" y="1430"/>
                    <a:pt x="4079" y="1430"/>
                  </a:cubicBezTo>
                  <a:cubicBezTo>
                    <a:pt x="3978" y="1430"/>
                    <a:pt x="3878" y="1410"/>
                    <a:pt x="3782" y="1371"/>
                  </a:cubicBezTo>
                  <a:cubicBezTo>
                    <a:pt x="3654" y="1318"/>
                    <a:pt x="3548" y="1237"/>
                    <a:pt x="3463" y="1129"/>
                  </a:cubicBezTo>
                  <a:cubicBezTo>
                    <a:pt x="3336" y="967"/>
                    <a:pt x="3278" y="758"/>
                    <a:pt x="3302" y="553"/>
                  </a:cubicBezTo>
                  <a:cubicBezTo>
                    <a:pt x="3319" y="416"/>
                    <a:pt x="3372" y="289"/>
                    <a:pt x="3452" y="180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98325" y="604100"/>
              <a:ext cx="337125" cy="41850"/>
            </a:xfrm>
            <a:custGeom>
              <a:avLst/>
              <a:gdLst/>
              <a:ahLst/>
              <a:cxnLst/>
              <a:rect l="l" t="t" r="r" b="b"/>
              <a:pathLst>
                <a:path w="13485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1" y="1673"/>
                  </a:lnTo>
                  <a:lnTo>
                    <a:pt x="13485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92650" y="650325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87000" y="69652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81375" y="742700"/>
              <a:ext cx="337175" cy="41850"/>
            </a:xfrm>
            <a:custGeom>
              <a:avLst/>
              <a:gdLst/>
              <a:ahLst/>
              <a:cxnLst/>
              <a:rect l="l" t="t" r="r" b="b"/>
              <a:pathLst>
                <a:path w="13487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75725" y="7889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0"/>
                  </a:moveTo>
                  <a:lnTo>
                    <a:pt x="0" y="27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570100" y="8351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2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Google Shape;4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5594">
            <a:off x="398692" y="-758944"/>
            <a:ext cx="4496716" cy="6668589"/>
          </a:xfrm>
          <a:prstGeom prst="rect">
            <a:avLst/>
          </a:prstGeom>
          <a:noFill/>
          <a:ln>
            <a:noFill/>
          </a:ln>
          <a:effectLst>
            <a:outerShdw blurRad="57150" dist="28575" dir="3600000" algn="bl" rotWithShape="0">
              <a:schemeClr val="dk1">
                <a:alpha val="17000"/>
              </a:schemeClr>
            </a:outerShdw>
          </a:effectLst>
        </p:spPr>
      </p:pic>
      <p:grpSp>
        <p:nvGrpSpPr>
          <p:cNvPr id="41" name="Google Shape;41;p2"/>
          <p:cNvGrpSpPr/>
          <p:nvPr/>
        </p:nvGrpSpPr>
        <p:grpSpPr>
          <a:xfrm rot="-729097">
            <a:off x="1149167" y="2770591"/>
            <a:ext cx="2995931" cy="966947"/>
            <a:chOff x="883000" y="1738800"/>
            <a:chExt cx="2746698" cy="1573908"/>
          </a:xfrm>
        </p:grpSpPr>
        <p:sp>
          <p:nvSpPr>
            <p:cNvPr id="42" name="Google Shape;42;p2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rgbClr val="F4D9C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rgbClr val="A37552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7465574" y="-299996"/>
            <a:ext cx="2565563" cy="2193295"/>
            <a:chOff x="5433075" y="4631400"/>
            <a:chExt cx="832975" cy="725200"/>
          </a:xfrm>
        </p:grpSpPr>
        <p:sp>
          <p:nvSpPr>
            <p:cNvPr id="45" name="Google Shape;45;p2"/>
            <p:cNvSpPr/>
            <p:nvPr/>
          </p:nvSpPr>
          <p:spPr>
            <a:xfrm>
              <a:off x="5433075" y="4631400"/>
              <a:ext cx="832975" cy="725200"/>
            </a:xfrm>
            <a:custGeom>
              <a:avLst/>
              <a:gdLst/>
              <a:ahLst/>
              <a:cxnLst/>
              <a:rect l="l" t="t" r="r" b="b"/>
              <a:pathLst>
                <a:path w="33319" h="29008" extrusionOk="0">
                  <a:moveTo>
                    <a:pt x="14504" y="0"/>
                  </a:moveTo>
                  <a:cubicBezTo>
                    <a:pt x="6494" y="0"/>
                    <a:pt x="1" y="6495"/>
                    <a:pt x="1" y="14504"/>
                  </a:cubicBezTo>
                  <a:cubicBezTo>
                    <a:pt x="1" y="22515"/>
                    <a:pt x="6494" y="29008"/>
                    <a:pt x="14504" y="29008"/>
                  </a:cubicBezTo>
                  <a:cubicBezTo>
                    <a:pt x="22515" y="29008"/>
                    <a:pt x="29008" y="22515"/>
                    <a:pt x="29008" y="14504"/>
                  </a:cubicBezTo>
                  <a:cubicBezTo>
                    <a:pt x="29008" y="12437"/>
                    <a:pt x="28573" y="10471"/>
                    <a:pt x="27793" y="8691"/>
                  </a:cubicBezTo>
                  <a:cubicBezTo>
                    <a:pt x="27866" y="8655"/>
                    <a:pt x="27937" y="8612"/>
                    <a:pt x="28006" y="8564"/>
                  </a:cubicBezTo>
                  <a:lnTo>
                    <a:pt x="32376" y="5455"/>
                  </a:lnTo>
                  <a:cubicBezTo>
                    <a:pt x="33140" y="4911"/>
                    <a:pt x="33319" y="3851"/>
                    <a:pt x="32775" y="3086"/>
                  </a:cubicBezTo>
                  <a:cubicBezTo>
                    <a:pt x="32443" y="2621"/>
                    <a:pt x="31920" y="2372"/>
                    <a:pt x="31389" y="2372"/>
                  </a:cubicBezTo>
                  <a:cubicBezTo>
                    <a:pt x="31049" y="2372"/>
                    <a:pt x="30705" y="2475"/>
                    <a:pt x="30406" y="2687"/>
                  </a:cubicBezTo>
                  <a:lnTo>
                    <a:pt x="26079" y="5766"/>
                  </a:lnTo>
                  <a:cubicBezTo>
                    <a:pt x="23431" y="2264"/>
                    <a:pt x="19232" y="0"/>
                    <a:pt x="1450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10225" y="4708625"/>
              <a:ext cx="570800" cy="570800"/>
            </a:xfrm>
            <a:custGeom>
              <a:avLst/>
              <a:gdLst/>
              <a:ahLst/>
              <a:cxnLst/>
              <a:rect l="l" t="t" r="r" b="b"/>
              <a:pathLst>
                <a:path w="22832" h="22832" extrusionOk="0">
                  <a:moveTo>
                    <a:pt x="11415" y="0"/>
                  </a:moveTo>
                  <a:cubicBezTo>
                    <a:pt x="8389" y="0"/>
                    <a:pt x="5485" y="1203"/>
                    <a:pt x="3344" y="3344"/>
                  </a:cubicBezTo>
                  <a:cubicBezTo>
                    <a:pt x="1203" y="5485"/>
                    <a:pt x="0" y="8388"/>
                    <a:pt x="0" y="11415"/>
                  </a:cubicBezTo>
                  <a:cubicBezTo>
                    <a:pt x="0" y="14443"/>
                    <a:pt x="1203" y="17347"/>
                    <a:pt x="3344" y="19488"/>
                  </a:cubicBezTo>
                  <a:cubicBezTo>
                    <a:pt x="5485" y="21629"/>
                    <a:pt x="8389" y="22831"/>
                    <a:pt x="11415" y="22831"/>
                  </a:cubicBezTo>
                  <a:cubicBezTo>
                    <a:pt x="14443" y="22831"/>
                    <a:pt x="17347" y="21629"/>
                    <a:pt x="19488" y="19488"/>
                  </a:cubicBezTo>
                  <a:cubicBezTo>
                    <a:pt x="21629" y="17347"/>
                    <a:pt x="22831" y="14443"/>
                    <a:pt x="22831" y="11415"/>
                  </a:cubicBezTo>
                  <a:cubicBezTo>
                    <a:pt x="22831" y="8388"/>
                    <a:pt x="21629" y="5485"/>
                    <a:pt x="19488" y="3344"/>
                  </a:cubicBezTo>
                  <a:cubicBezTo>
                    <a:pt x="17347" y="1203"/>
                    <a:pt x="14443" y="0"/>
                    <a:pt x="11415" y="0"/>
                  </a:cubicBezTo>
                  <a:close/>
                </a:path>
              </a:pathLst>
            </a:custGeom>
            <a:solidFill>
              <a:srgbClr val="A3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10275" y="4708625"/>
              <a:ext cx="395250" cy="570800"/>
            </a:xfrm>
            <a:custGeom>
              <a:avLst/>
              <a:gdLst/>
              <a:ahLst/>
              <a:cxnLst/>
              <a:rect l="l" t="t" r="r" b="b"/>
              <a:pathLst>
                <a:path w="15810" h="22832" extrusionOk="0">
                  <a:moveTo>
                    <a:pt x="11416" y="0"/>
                  </a:moveTo>
                  <a:cubicBezTo>
                    <a:pt x="5122" y="0"/>
                    <a:pt x="0" y="5121"/>
                    <a:pt x="0" y="11415"/>
                  </a:cubicBezTo>
                  <a:cubicBezTo>
                    <a:pt x="0" y="17711"/>
                    <a:pt x="5122" y="22831"/>
                    <a:pt x="11416" y="22831"/>
                  </a:cubicBezTo>
                  <a:cubicBezTo>
                    <a:pt x="12972" y="22831"/>
                    <a:pt x="14457" y="22517"/>
                    <a:pt x="15810" y="21950"/>
                  </a:cubicBezTo>
                  <a:cubicBezTo>
                    <a:pt x="10414" y="21046"/>
                    <a:pt x="6289" y="16344"/>
                    <a:pt x="6289" y="10694"/>
                  </a:cubicBezTo>
                  <a:cubicBezTo>
                    <a:pt x="6289" y="5957"/>
                    <a:pt x="9190" y="1884"/>
                    <a:pt x="13310" y="160"/>
                  </a:cubicBezTo>
                  <a:cubicBezTo>
                    <a:pt x="12694" y="57"/>
                    <a:pt x="12061" y="0"/>
                    <a:pt x="11416" y="0"/>
                  </a:cubicBezTo>
                  <a:close/>
                </a:path>
              </a:pathLst>
            </a:custGeom>
            <a:solidFill>
              <a:srgbClr val="191919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41100" y="4875600"/>
              <a:ext cx="121700" cy="74675"/>
            </a:xfrm>
            <a:custGeom>
              <a:avLst/>
              <a:gdLst/>
              <a:ahLst/>
              <a:cxnLst/>
              <a:rect l="l" t="t" r="r" b="b"/>
              <a:pathLst>
                <a:path w="4868" h="2987" extrusionOk="0">
                  <a:moveTo>
                    <a:pt x="2434" y="1"/>
                  </a:moveTo>
                  <a:cubicBezTo>
                    <a:pt x="1090" y="1"/>
                    <a:pt x="0" y="670"/>
                    <a:pt x="0" y="1494"/>
                  </a:cubicBezTo>
                  <a:cubicBezTo>
                    <a:pt x="0" y="2318"/>
                    <a:pt x="1090" y="2986"/>
                    <a:pt x="2434" y="2986"/>
                  </a:cubicBezTo>
                  <a:cubicBezTo>
                    <a:pt x="3778" y="2986"/>
                    <a:pt x="4867" y="2318"/>
                    <a:pt x="4867" y="1494"/>
                  </a:cubicBezTo>
                  <a:cubicBezTo>
                    <a:pt x="4867" y="670"/>
                    <a:pt x="3778" y="1"/>
                    <a:pt x="2434" y="1"/>
                  </a:cubicBezTo>
                  <a:close/>
                </a:path>
              </a:pathLst>
            </a:custGeom>
            <a:solidFill>
              <a:srgbClr val="F2F2F2">
                <a:alpha val="31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4817625" y="856400"/>
            <a:ext cx="755681" cy="74693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 rot="1922068">
            <a:off x="6720290" y="2654518"/>
            <a:ext cx="1718896" cy="3151087"/>
            <a:chOff x="5496325" y="3664650"/>
            <a:chExt cx="489900" cy="898100"/>
          </a:xfrm>
        </p:grpSpPr>
        <p:sp>
          <p:nvSpPr>
            <p:cNvPr id="51" name="Google Shape;51;p2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rgbClr val="D67A5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rgbClr val="293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rgbClr val="293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rgbClr val="F4D9C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rgbClr val="D67A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rgbClr val="F4D9C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rgbClr val="D67A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-666556" y="3075675"/>
            <a:ext cx="1757029" cy="1879552"/>
            <a:chOff x="5040825" y="3419200"/>
            <a:chExt cx="487725" cy="521750"/>
          </a:xfrm>
        </p:grpSpPr>
        <p:sp>
          <p:nvSpPr>
            <p:cNvPr id="59" name="Google Shape;59;p2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rgbClr val="8D9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2"/>
          <p:cNvSpPr/>
          <p:nvPr/>
        </p:nvSpPr>
        <p:spPr>
          <a:xfrm rot="-4190880">
            <a:off x="6160825" y="-289830"/>
            <a:ext cx="755690" cy="74694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 rot="2262375">
            <a:off x="8224993" y="4523515"/>
            <a:ext cx="755695" cy="74695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 rot="-823972">
            <a:off x="2192149" y="3658129"/>
            <a:ext cx="909979" cy="37440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rgbClr val="8D9FA3">
              <a:alpha val="6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5608725" y="4003025"/>
            <a:ext cx="1031584" cy="4244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rgbClr val="D2B489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 rot="420206">
            <a:off x="5203740" y="2395840"/>
            <a:ext cx="2349732" cy="53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ctrTitle"/>
          </p:nvPr>
        </p:nvSpPr>
        <p:spPr>
          <a:xfrm rot="-682525">
            <a:off x="767424" y="1638362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ctrTitle" idx="2"/>
          </p:nvPr>
        </p:nvSpPr>
        <p:spPr>
          <a:xfrm rot="-731070">
            <a:off x="1219413" y="3091660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body" idx="1"/>
          </p:nvPr>
        </p:nvSpPr>
        <p:spPr>
          <a:xfrm>
            <a:off x="904350" y="1369450"/>
            <a:ext cx="7335300" cy="28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>
                <a:solidFill>
                  <a:srgbClr val="434343"/>
                </a:solidFill>
              </a:defRPr>
            </a:lvl1pPr>
            <a:lvl2pPr marL="914400" lvl="1" indent="-2889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2pPr>
            <a:lvl3pPr marL="1371600" lvl="2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3pPr>
            <a:lvl4pPr marL="1828800" lvl="3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●"/>
              <a:defRPr sz="950">
                <a:solidFill>
                  <a:srgbClr val="434343"/>
                </a:solidFill>
              </a:defRPr>
            </a:lvl4pPr>
            <a:lvl5pPr marL="2286000" lvl="4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5pPr>
            <a:lvl6pPr marL="2743200" lvl="5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6pPr>
            <a:lvl7pPr marL="3200400" lvl="6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●"/>
              <a:defRPr sz="950">
                <a:solidFill>
                  <a:srgbClr val="434343"/>
                </a:solidFill>
              </a:defRPr>
            </a:lvl7pPr>
            <a:lvl8pPr marL="3657600" lvl="7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8pPr>
            <a:lvl9pPr marL="4114800" lvl="8" indent="-28892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33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rgbClr val="D67A5E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0" name="Google Shape;1060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7"/>
          <p:cNvSpPr txBox="1">
            <a:spLocks noGrp="1"/>
          </p:cNvSpPr>
          <p:nvPr>
            <p:ph type="ctrTitle"/>
          </p:nvPr>
        </p:nvSpPr>
        <p:spPr>
          <a:xfrm rot="-682525">
            <a:off x="-133312" y="-343756"/>
            <a:ext cx="4063407" cy="44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LOGIKA INFORMATIKA</a:t>
            </a:r>
            <a:endParaRPr sz="2000" dirty="0">
              <a:highlight>
                <a:schemeClr val="accent6"/>
              </a:highlight>
            </a:endParaRPr>
          </a:p>
        </p:txBody>
      </p:sp>
      <p:sp>
        <p:nvSpPr>
          <p:cNvPr id="1069" name="Google Shape;1069;p37"/>
          <p:cNvSpPr txBox="1">
            <a:spLocks noGrp="1"/>
          </p:cNvSpPr>
          <p:nvPr>
            <p:ph type="ctrTitle" idx="2"/>
          </p:nvPr>
        </p:nvSpPr>
        <p:spPr>
          <a:xfrm rot="-731070">
            <a:off x="1053338" y="3103775"/>
            <a:ext cx="3185312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Ivana L.K, M.Kom</a:t>
            </a:r>
            <a:endParaRPr dirty="0"/>
          </a:p>
        </p:txBody>
      </p:sp>
      <p:sp>
        <p:nvSpPr>
          <p:cNvPr id="1070" name="Google Shape;1070;p37"/>
          <p:cNvSpPr txBox="1">
            <a:spLocks noGrp="1"/>
          </p:cNvSpPr>
          <p:nvPr>
            <p:ph type="subTitle" idx="1"/>
          </p:nvPr>
        </p:nvSpPr>
        <p:spPr>
          <a:xfrm rot="158136">
            <a:off x="5393971" y="3177486"/>
            <a:ext cx="2349732" cy="54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Universitas Nusa Putra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E9676-99D6-4FF6-A94D-ABA2128F8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452" y="1934266"/>
            <a:ext cx="975445" cy="1074513"/>
          </a:xfrm>
          <a:prstGeom prst="rect">
            <a:avLst/>
          </a:prstGeom>
        </p:spPr>
      </p:pic>
      <p:sp>
        <p:nvSpPr>
          <p:cNvPr id="7" name="Google Shape;1068;p37">
            <a:extLst>
              <a:ext uri="{FF2B5EF4-FFF2-40B4-BE49-F238E27FC236}">
                <a16:creationId xmlns:a16="http://schemas.microsoft.com/office/drawing/2014/main" id="{3BD8DDFB-437A-459D-A992-716248123F15}"/>
              </a:ext>
            </a:extLst>
          </p:cNvPr>
          <p:cNvSpPr txBox="1">
            <a:spLocks/>
          </p:cNvSpPr>
          <p:nvPr/>
        </p:nvSpPr>
        <p:spPr>
          <a:xfrm rot="-682525">
            <a:off x="283786" y="2101403"/>
            <a:ext cx="4063407" cy="4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ID" sz="2400" dirty="0"/>
              <a:t>ALGORITMA</a:t>
            </a:r>
            <a:endParaRPr lang="en-ID" sz="2400" dirty="0">
              <a:highlight>
                <a:schemeClr val="accent6"/>
              </a:highlight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03AF25-52F5-1E70-8616-4CBBB04A4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32"/>
    </mc:Choice>
    <mc:Fallback>
      <p:transition spd="slow" advTm="1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361EF-769B-4CB7-878B-0E27457A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indent="0">
              <a:buNone/>
            </a:pPr>
            <a:r>
              <a:rPr lang="en-ID" sz="1800" dirty="0" err="1"/>
              <a:t>maks</a:t>
            </a:r>
            <a:r>
              <a:rPr lang="en-ID" sz="1800" dirty="0"/>
              <a:t> ← </a:t>
            </a:r>
            <a:r>
              <a:rPr lang="en-ID" sz="1800" dirty="0" err="1"/>
              <a:t>bilangan</a:t>
            </a:r>
            <a:r>
              <a:rPr lang="en-ID" sz="1800" dirty="0"/>
              <a:t> </a:t>
            </a:r>
            <a:r>
              <a:rPr lang="en-ID" sz="1800" dirty="0" err="1"/>
              <a:t>pertama</a:t>
            </a:r>
            <a:r>
              <a:rPr lang="en-ID" sz="1800" dirty="0"/>
              <a:t> </a:t>
            </a:r>
          </a:p>
          <a:p>
            <a:pPr marL="168275" indent="0">
              <a:buNone/>
            </a:pPr>
            <a:r>
              <a:rPr lang="en-ID" sz="1800" dirty="0"/>
              <a:t>if (</a:t>
            </a:r>
            <a:r>
              <a:rPr lang="en-ID" sz="1800" dirty="0" err="1"/>
              <a:t>maks</a:t>
            </a:r>
            <a:r>
              <a:rPr lang="en-ID" sz="1800" dirty="0"/>
              <a:t> &lt; </a:t>
            </a:r>
            <a:r>
              <a:rPr lang="en-ID" sz="1800" dirty="0" err="1"/>
              <a:t>bilangan</a:t>
            </a:r>
            <a:r>
              <a:rPr lang="en-ID" sz="1800" dirty="0"/>
              <a:t> </a:t>
            </a:r>
            <a:r>
              <a:rPr lang="en-ID" sz="1800" dirty="0" err="1"/>
              <a:t>kedua</a:t>
            </a:r>
            <a:r>
              <a:rPr lang="en-ID" sz="1800" dirty="0"/>
              <a:t>) </a:t>
            </a:r>
          </a:p>
          <a:p>
            <a:pPr marL="168275" indent="0">
              <a:buNone/>
            </a:pPr>
            <a:r>
              <a:rPr lang="en-ID" sz="1800" dirty="0"/>
              <a:t>    </a:t>
            </a:r>
            <a:r>
              <a:rPr lang="en-ID" sz="1800" dirty="0" err="1"/>
              <a:t>maks</a:t>
            </a:r>
            <a:r>
              <a:rPr lang="en-ID" sz="1800" dirty="0"/>
              <a:t> ← </a:t>
            </a:r>
            <a:r>
              <a:rPr lang="en-ID" sz="1800" dirty="0" err="1"/>
              <a:t>bilangan</a:t>
            </a:r>
            <a:r>
              <a:rPr lang="en-ID" sz="1800" dirty="0"/>
              <a:t> </a:t>
            </a:r>
            <a:r>
              <a:rPr lang="en-ID" sz="1800" dirty="0" err="1"/>
              <a:t>kedua</a:t>
            </a:r>
            <a:r>
              <a:rPr lang="en-ID" sz="1800" dirty="0"/>
              <a:t> </a:t>
            </a:r>
          </a:p>
          <a:p>
            <a:pPr marL="168275" indent="0">
              <a:buNone/>
            </a:pPr>
            <a:r>
              <a:rPr lang="en-ID" sz="1800" dirty="0"/>
              <a:t>if (</a:t>
            </a:r>
            <a:r>
              <a:rPr lang="en-ID" sz="1800" dirty="0" err="1"/>
              <a:t>maks</a:t>
            </a:r>
            <a:r>
              <a:rPr lang="en-ID" sz="1800" dirty="0"/>
              <a:t> &lt; </a:t>
            </a:r>
            <a:r>
              <a:rPr lang="en-ID" sz="1800" dirty="0" err="1"/>
              <a:t>bilangan</a:t>
            </a:r>
            <a:r>
              <a:rPr lang="en-ID" sz="1800" dirty="0"/>
              <a:t> </a:t>
            </a:r>
            <a:r>
              <a:rPr lang="en-ID" sz="1800" dirty="0" err="1"/>
              <a:t>ketiga</a:t>
            </a:r>
            <a:r>
              <a:rPr lang="en-ID" sz="1800" dirty="0"/>
              <a:t>) </a:t>
            </a:r>
          </a:p>
          <a:p>
            <a:pPr marL="168275" indent="0">
              <a:buNone/>
            </a:pPr>
            <a:r>
              <a:rPr lang="en-ID" sz="1800" dirty="0"/>
              <a:t>   </a:t>
            </a:r>
            <a:r>
              <a:rPr lang="en-ID" sz="1800" dirty="0" err="1"/>
              <a:t>maks</a:t>
            </a:r>
            <a:r>
              <a:rPr lang="en-ID" sz="1800" dirty="0"/>
              <a:t> ← </a:t>
            </a:r>
            <a:r>
              <a:rPr lang="en-ID" sz="1800" dirty="0" err="1"/>
              <a:t>bilangan</a:t>
            </a:r>
            <a:r>
              <a:rPr lang="en-ID" sz="1800" dirty="0"/>
              <a:t> </a:t>
            </a:r>
            <a:r>
              <a:rPr lang="en-ID" sz="1800" dirty="0" err="1"/>
              <a:t>ketiga</a:t>
            </a:r>
            <a:endParaRPr lang="en-ID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466504-6507-4DD8-9A08-56086421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389450"/>
            <a:ext cx="6883500" cy="564300"/>
          </a:xfrm>
        </p:spPr>
        <p:txBody>
          <a:bodyPr/>
          <a:lstStyle/>
          <a:p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Pseudocode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5B8FEF-3CFC-5164-A7DE-D7B0C34B0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7"/>
    </mc:Choice>
    <mc:Fallback>
      <p:transition spd="slow" advTm="1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19C38-6312-4E80-9B98-BE5EFE7A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349" y="856733"/>
            <a:ext cx="7335300" cy="302939"/>
          </a:xfrm>
        </p:spPr>
        <p:txBody>
          <a:bodyPr/>
          <a:lstStyle/>
          <a:p>
            <a:r>
              <a:rPr lang="en-ID" sz="1100" dirty="0" err="1"/>
              <a:t>Struktur</a:t>
            </a:r>
            <a:r>
              <a:rPr lang="en-ID" sz="1100" dirty="0"/>
              <a:t> </a:t>
            </a:r>
            <a:r>
              <a:rPr lang="en-ID" sz="1100" dirty="0" err="1"/>
              <a:t>kendali</a:t>
            </a:r>
            <a:r>
              <a:rPr lang="en-ID" sz="1100" dirty="0"/>
              <a:t> </a:t>
            </a:r>
            <a:r>
              <a:rPr lang="en-ID" sz="1100" dirty="0" err="1"/>
              <a:t>merupakan</a:t>
            </a:r>
            <a:r>
              <a:rPr lang="en-ID" sz="1100" dirty="0"/>
              <a:t> </a:t>
            </a:r>
            <a:r>
              <a:rPr lang="en-ID" sz="1100" dirty="0" err="1"/>
              <a:t>pengatur</a:t>
            </a:r>
            <a:r>
              <a:rPr lang="en-ID" sz="1100" dirty="0"/>
              <a:t> </a:t>
            </a:r>
            <a:r>
              <a:rPr lang="en-ID" sz="1100" dirty="0" err="1"/>
              <a:t>aliran</a:t>
            </a:r>
            <a:r>
              <a:rPr lang="en-ID" sz="1100" dirty="0"/>
              <a:t> program dan </a:t>
            </a:r>
            <a:r>
              <a:rPr lang="en-ID" sz="1100" dirty="0" err="1"/>
              <a:t>mempunyai</a:t>
            </a:r>
            <a:r>
              <a:rPr lang="en-ID" sz="1100" dirty="0"/>
              <a:t> </a:t>
            </a:r>
            <a:r>
              <a:rPr lang="en-ID" sz="1100" dirty="0" err="1"/>
              <a:t>rangkaian</a:t>
            </a:r>
            <a:r>
              <a:rPr lang="en-ID" sz="1100" dirty="0"/>
              <a:t> </a:t>
            </a:r>
            <a:r>
              <a:rPr lang="en-ID" sz="1100" dirty="0" err="1"/>
              <a:t>perintah</a:t>
            </a:r>
            <a:endParaRPr lang="en-ID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26FA0-F17A-4C20-B69F-BD915624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298340"/>
            <a:ext cx="6883500" cy="564300"/>
          </a:xfrm>
        </p:spPr>
        <p:txBody>
          <a:bodyPr/>
          <a:lstStyle/>
          <a:p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Kendali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44510-1AE3-4931-8FBB-CDB16CE1A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6"/>
          <a:stretch/>
        </p:blipFill>
        <p:spPr>
          <a:xfrm>
            <a:off x="1863450" y="1159672"/>
            <a:ext cx="5417097" cy="32370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2C7651-5F07-BB15-6EC2-92053D4BD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0"/>
    </mc:Choice>
    <mc:Fallback>
      <p:transition spd="slow" advTm="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DF8B6A-C389-40D1-8842-0CCFD320C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529" y="863825"/>
            <a:ext cx="3872187" cy="2820300"/>
          </a:xfrm>
        </p:spPr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mengerjakan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sequential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berurutan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beruntun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berurutan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baris per baris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lompatan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pengulangan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didalamnya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195F9-563E-4B3E-A3C3-192830F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726B4-BDB3-4B40-8DF5-2D897FD9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89" y="581782"/>
            <a:ext cx="3088632" cy="35707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51C2B1-94ED-555F-65F7-05A511457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6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9"/>
    </mc:Choice>
    <mc:Fallback>
      <p:transition spd="slow" advTm="4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A23DDE-B91A-4605-89F0-44BF2AD24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97" y="953750"/>
            <a:ext cx="7335300" cy="2820300"/>
          </a:xfrm>
        </p:spPr>
        <p:txBody>
          <a:bodyPr/>
          <a:lstStyle/>
          <a:p>
            <a:pPr marL="168275" indent="0">
              <a:buNone/>
            </a:pPr>
            <a:r>
              <a:rPr lang="en-ID" sz="1400" dirty="0" err="1"/>
              <a:t>harga_asli</a:t>
            </a:r>
            <a:r>
              <a:rPr lang="en-ID" sz="1400" dirty="0"/>
              <a:t> = 20000</a:t>
            </a:r>
          </a:p>
          <a:p>
            <a:pPr marL="168275" indent="0">
              <a:buNone/>
            </a:pPr>
            <a:r>
              <a:rPr lang="en-ID" sz="1400" dirty="0" err="1"/>
              <a:t>potongan</a:t>
            </a:r>
            <a:r>
              <a:rPr lang="en-ID" sz="1400" dirty="0"/>
              <a:t> = 2000</a:t>
            </a:r>
          </a:p>
          <a:p>
            <a:pPr marL="168275" indent="0">
              <a:buNone/>
            </a:pPr>
            <a:r>
              <a:rPr lang="en-ID" sz="1400" dirty="0" err="1"/>
              <a:t>harga_setelah_potongan</a:t>
            </a:r>
            <a:r>
              <a:rPr lang="en-ID" sz="1400" dirty="0"/>
              <a:t> = </a:t>
            </a:r>
            <a:r>
              <a:rPr lang="en-ID" sz="1400" dirty="0" err="1"/>
              <a:t>harga_asli</a:t>
            </a:r>
            <a:r>
              <a:rPr lang="en-ID" sz="1400" dirty="0"/>
              <a:t> - </a:t>
            </a:r>
            <a:r>
              <a:rPr lang="en-ID" sz="1400" dirty="0" err="1"/>
              <a:t>potongan</a:t>
            </a:r>
            <a:endParaRPr lang="en-ID" sz="1400" dirty="0"/>
          </a:p>
          <a:p>
            <a:pPr marL="168275" indent="0">
              <a:buNone/>
            </a:pPr>
            <a:r>
              <a:rPr lang="en-ID" sz="1400" dirty="0" err="1"/>
              <a:t>harga_final</a:t>
            </a:r>
            <a:r>
              <a:rPr lang="en-ID" sz="1400" dirty="0"/>
              <a:t> = </a:t>
            </a:r>
            <a:r>
              <a:rPr lang="en-ID" sz="1400" dirty="0" err="1"/>
              <a:t>harga_setelah_potongan</a:t>
            </a:r>
            <a:r>
              <a:rPr lang="en-ID" sz="1400" dirty="0"/>
              <a:t> * 1.1</a:t>
            </a:r>
          </a:p>
          <a:p>
            <a:pPr marL="168275" indent="0">
              <a:buNone/>
            </a:pPr>
            <a:r>
              <a:rPr lang="en-ID" sz="1400" dirty="0"/>
              <a:t>print(</a:t>
            </a:r>
            <a:r>
              <a:rPr lang="en-ID" sz="1400" dirty="0" err="1"/>
              <a:t>harga_final</a:t>
            </a:r>
            <a:r>
              <a:rPr lang="en-ID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09F6D-7E6E-41C5-B5EB-08505D36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389450"/>
            <a:ext cx="6883500" cy="564300"/>
          </a:xfrm>
        </p:spPr>
        <p:txBody>
          <a:bodyPr/>
          <a:lstStyle/>
          <a:p>
            <a:r>
              <a:rPr lang="en-US" dirty="0"/>
              <a:t>Sequence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CD575-AA22-46BA-A679-E58EB8EA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931294"/>
            <a:ext cx="2470551" cy="11735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502156-5BAB-BCBB-9FFA-AC8DBBB54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0"/>
    </mc:Choice>
    <mc:Fallback>
      <p:transition spd="slow" advTm="2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781AD-2399-4044-8F4F-D84BF9E2E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350" y="1369450"/>
            <a:ext cx="3848124" cy="28203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program yang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mengambil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baris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diproses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endParaRPr lang="en-ID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DBEC0-465B-47C3-8E1C-FB87BB18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7D5D-AB99-4C2E-9474-34D874BB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63" y="628481"/>
            <a:ext cx="2789162" cy="38865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A67600-6854-3969-FD65-0090B3EEA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9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1"/>
    </mc:Choice>
    <mc:Fallback>
      <p:transition spd="slow" advTm="5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1164C-CC4E-44F7-A96D-60DC7D2DE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indent="0">
              <a:buNone/>
            </a:pPr>
            <a:r>
              <a:rPr lang="en-ID" sz="1800" dirty="0" err="1"/>
              <a:t>suhu</a:t>
            </a:r>
            <a:r>
              <a:rPr lang="en-ID" sz="1800" dirty="0"/>
              <a:t> = int(input ( "</a:t>
            </a:r>
            <a:r>
              <a:rPr lang="en-ID" sz="1800" dirty="0" err="1"/>
              <a:t>suhu</a:t>
            </a:r>
            <a:r>
              <a:rPr lang="en-ID" sz="1800" dirty="0"/>
              <a:t> : "))</a:t>
            </a:r>
          </a:p>
          <a:p>
            <a:pPr marL="168275" indent="0">
              <a:buNone/>
            </a:pPr>
            <a:r>
              <a:rPr lang="en-ID" sz="1800" dirty="0"/>
              <a:t>print(</a:t>
            </a:r>
            <a:r>
              <a:rPr lang="en-ID" sz="1800" dirty="0" err="1"/>
              <a:t>suhu</a:t>
            </a:r>
            <a:r>
              <a:rPr lang="en-ID" sz="1800" dirty="0"/>
              <a:t>)</a:t>
            </a:r>
          </a:p>
          <a:p>
            <a:pPr marL="168275" indent="0">
              <a:buNone/>
            </a:pPr>
            <a:r>
              <a:rPr lang="en-ID" sz="1800" dirty="0"/>
              <a:t>   </a:t>
            </a:r>
          </a:p>
          <a:p>
            <a:pPr marL="168275" indent="0">
              <a:buNone/>
            </a:pPr>
            <a:r>
              <a:rPr lang="en-ID" sz="1800" dirty="0"/>
              <a:t>if </a:t>
            </a:r>
            <a:r>
              <a:rPr lang="en-ID" sz="1800" dirty="0" err="1"/>
              <a:t>suhu</a:t>
            </a:r>
            <a:r>
              <a:rPr lang="en-ID" sz="1800" dirty="0"/>
              <a:t> &gt; 37:</a:t>
            </a:r>
          </a:p>
          <a:p>
            <a:pPr marL="168275" indent="0">
              <a:buNone/>
            </a:pPr>
            <a:r>
              <a:rPr lang="en-ID" sz="1800" dirty="0"/>
              <a:t>   print("</a:t>
            </a:r>
            <a:r>
              <a:rPr lang="en-ID" sz="1800" dirty="0" err="1"/>
              <a:t>Suhu</a:t>
            </a:r>
            <a:r>
              <a:rPr lang="en-ID" sz="1800" dirty="0"/>
              <a:t> Tinggi: ",</a:t>
            </a:r>
            <a:r>
              <a:rPr lang="en-ID" sz="1800" dirty="0" err="1"/>
              <a:t>suhu</a:t>
            </a:r>
            <a:r>
              <a:rPr lang="en-ID" sz="1800" dirty="0"/>
              <a:t>)</a:t>
            </a:r>
          </a:p>
          <a:p>
            <a:pPr marL="168275" indent="0">
              <a:buNone/>
            </a:pPr>
            <a:r>
              <a:rPr lang="en-ID" sz="1800" dirty="0"/>
              <a:t>else:</a:t>
            </a:r>
          </a:p>
          <a:p>
            <a:pPr marL="168275" indent="0">
              <a:buNone/>
            </a:pPr>
            <a:r>
              <a:rPr lang="en-ID" sz="1800" dirty="0"/>
              <a:t>   print("</a:t>
            </a:r>
            <a:r>
              <a:rPr lang="en-ID" sz="1800" dirty="0" err="1"/>
              <a:t>Suhu</a:t>
            </a:r>
            <a:r>
              <a:rPr lang="en-ID" sz="1800" dirty="0"/>
              <a:t> </a:t>
            </a:r>
            <a:r>
              <a:rPr lang="en-ID" sz="1800" dirty="0" err="1"/>
              <a:t>rendah</a:t>
            </a:r>
            <a:r>
              <a:rPr lang="en-ID" sz="1800" dirty="0"/>
              <a:t>: ",</a:t>
            </a:r>
            <a:r>
              <a:rPr lang="en-ID" sz="1800" dirty="0" err="1"/>
              <a:t>suhu</a:t>
            </a:r>
            <a:r>
              <a:rPr lang="en-ID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A63FD-1033-429C-B182-54B771B4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Keputusan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4E66F-C16C-40FB-8228-E91206B2C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55" t="-6238"/>
          <a:stretch/>
        </p:blipFill>
        <p:spPr>
          <a:xfrm>
            <a:off x="6328611" y="1227221"/>
            <a:ext cx="1864563" cy="242210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59031B-332E-862C-A9AF-EDC6A97D5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3"/>
    </mc:Choice>
    <mc:Fallback>
      <p:transition spd="slow" advTm="2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1164C-CC4E-44F7-A96D-60DC7D2DE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350" y="953750"/>
            <a:ext cx="7335300" cy="2820300"/>
          </a:xfrm>
        </p:spPr>
        <p:txBody>
          <a:bodyPr/>
          <a:lstStyle/>
          <a:p>
            <a:pPr marL="168275" indent="0">
              <a:buNone/>
            </a:pPr>
            <a:r>
              <a:rPr lang="en-ID" sz="1400" dirty="0"/>
              <a:t>a = int(input ( "a : "))</a:t>
            </a:r>
          </a:p>
          <a:p>
            <a:pPr marL="168275" indent="0">
              <a:buNone/>
            </a:pPr>
            <a:r>
              <a:rPr lang="en-ID" sz="1400" dirty="0"/>
              <a:t>b = int(input ( "b : "))</a:t>
            </a:r>
          </a:p>
          <a:p>
            <a:pPr marL="168275" indent="0">
              <a:buNone/>
            </a:pPr>
            <a:r>
              <a:rPr lang="en-ID" sz="1400" dirty="0"/>
              <a:t>c = int(input( "c : "))</a:t>
            </a:r>
          </a:p>
          <a:p>
            <a:pPr marL="168275" indent="0">
              <a:buNone/>
            </a:pPr>
            <a:endParaRPr lang="en-ID" sz="1400" dirty="0"/>
          </a:p>
          <a:p>
            <a:pPr marL="168275" indent="0">
              <a:buNone/>
            </a:pPr>
            <a:r>
              <a:rPr lang="en-ID" sz="1400" dirty="0" err="1"/>
              <a:t>maks</a:t>
            </a:r>
            <a:r>
              <a:rPr lang="en-ID" sz="1400" dirty="0"/>
              <a:t> = 0</a:t>
            </a:r>
          </a:p>
          <a:p>
            <a:pPr marL="168275" indent="0">
              <a:buNone/>
            </a:pPr>
            <a:endParaRPr lang="en-ID" sz="1400" dirty="0"/>
          </a:p>
          <a:p>
            <a:pPr marL="168275" indent="0">
              <a:buNone/>
            </a:pPr>
            <a:r>
              <a:rPr lang="en-ID" sz="1400" dirty="0"/>
              <a:t>print(</a:t>
            </a:r>
            <a:r>
              <a:rPr lang="en-ID" sz="1400" dirty="0" err="1"/>
              <a:t>a,b,c</a:t>
            </a:r>
            <a:r>
              <a:rPr lang="en-ID" sz="1400" dirty="0"/>
              <a:t>)</a:t>
            </a:r>
          </a:p>
          <a:p>
            <a:pPr marL="168275" indent="0">
              <a:buNone/>
            </a:pPr>
            <a:r>
              <a:rPr lang="en-ID" sz="1400" dirty="0"/>
              <a:t>if a &gt; b:    </a:t>
            </a:r>
          </a:p>
          <a:p>
            <a:pPr marL="168275" indent="0">
              <a:buNone/>
            </a:pPr>
            <a:r>
              <a:rPr lang="en-ID" sz="1400" dirty="0"/>
              <a:t>    </a:t>
            </a:r>
            <a:r>
              <a:rPr lang="en-ID" sz="1400" dirty="0" err="1"/>
              <a:t>maks</a:t>
            </a:r>
            <a:r>
              <a:rPr lang="en-ID" sz="1400" dirty="0"/>
              <a:t> = a </a:t>
            </a:r>
          </a:p>
          <a:p>
            <a:pPr marL="168275" indent="0">
              <a:buNone/>
            </a:pPr>
            <a:r>
              <a:rPr lang="en-ID" sz="1400" dirty="0"/>
              <a:t>else :     </a:t>
            </a:r>
          </a:p>
          <a:p>
            <a:pPr marL="168275" indent="0">
              <a:buNone/>
            </a:pPr>
            <a:r>
              <a:rPr lang="en-ID" sz="1400" dirty="0"/>
              <a:t>    </a:t>
            </a:r>
            <a:r>
              <a:rPr lang="en-ID" sz="1400" dirty="0" err="1"/>
              <a:t>maks</a:t>
            </a:r>
            <a:r>
              <a:rPr lang="en-ID" sz="1400" dirty="0"/>
              <a:t> = b</a:t>
            </a:r>
          </a:p>
          <a:p>
            <a:pPr marL="168275" indent="0">
              <a:buNone/>
            </a:pPr>
            <a:r>
              <a:rPr lang="en-ID" sz="1400" dirty="0"/>
              <a:t>if c &gt; </a:t>
            </a:r>
            <a:r>
              <a:rPr lang="en-ID" sz="1400" dirty="0" err="1"/>
              <a:t>maks</a:t>
            </a:r>
            <a:r>
              <a:rPr lang="en-ID" sz="1400" dirty="0"/>
              <a:t> :    </a:t>
            </a:r>
          </a:p>
          <a:p>
            <a:pPr marL="168275" indent="0">
              <a:buNone/>
            </a:pPr>
            <a:r>
              <a:rPr lang="en-ID" sz="1400" dirty="0" err="1"/>
              <a:t>maks</a:t>
            </a:r>
            <a:r>
              <a:rPr lang="en-ID" sz="1400" dirty="0"/>
              <a:t> = c    </a:t>
            </a:r>
          </a:p>
          <a:p>
            <a:pPr marL="168275" indent="0">
              <a:buNone/>
            </a:pPr>
            <a:endParaRPr lang="en-ID" sz="1400" dirty="0"/>
          </a:p>
          <a:p>
            <a:pPr marL="168275" indent="0">
              <a:buNone/>
            </a:pPr>
            <a:r>
              <a:rPr lang="en-ID" sz="1400" dirty="0"/>
              <a:t>print("</a:t>
            </a:r>
            <a:r>
              <a:rPr lang="en-ID" sz="1400" dirty="0" err="1"/>
              <a:t>terbesar</a:t>
            </a:r>
            <a:r>
              <a:rPr lang="en-ID" sz="1400" dirty="0"/>
              <a:t>: ",</a:t>
            </a:r>
            <a:r>
              <a:rPr lang="en-ID" sz="1400" dirty="0" err="1"/>
              <a:t>maks</a:t>
            </a:r>
            <a:r>
              <a:rPr lang="en-ID" sz="1400" dirty="0"/>
              <a:t>)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A63FD-1033-429C-B182-54B771B4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389450"/>
            <a:ext cx="6883500" cy="564300"/>
          </a:xfrm>
        </p:spPr>
        <p:txBody>
          <a:bodyPr/>
          <a:lstStyle/>
          <a:p>
            <a:r>
              <a:rPr lang="en-ID" dirty="0"/>
              <a:t>Keputusan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B2DD9-578D-422D-AC47-2FD4BDC3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09" y="1093086"/>
            <a:ext cx="3060491" cy="295732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C52398-D0E7-299C-6176-C47F1BB07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1"/>
    </mc:Choice>
    <mc:Fallback>
      <p:transition spd="slow" advTm="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A6206-99D6-4527-9473-107D71B4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350" y="1539963"/>
            <a:ext cx="3751871" cy="2820300"/>
          </a:xfrm>
        </p:spPr>
        <p:txBody>
          <a:bodyPr/>
          <a:lstStyle/>
          <a:p>
            <a:r>
              <a:rPr lang="en-ID" sz="1200" dirty="0" err="1"/>
              <a:t>Struktur</a:t>
            </a:r>
            <a:r>
              <a:rPr lang="en-ID" sz="1200" dirty="0"/>
              <a:t> </a:t>
            </a:r>
            <a:r>
              <a:rPr lang="en-ID" sz="1200" dirty="0" err="1"/>
              <a:t>pengulangan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perintah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mengulang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proses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variabel</a:t>
            </a:r>
            <a:r>
              <a:rPr lang="en-ID" sz="1200" dirty="0"/>
              <a:t> </a:t>
            </a:r>
            <a:r>
              <a:rPr lang="en-ID" sz="1200" dirty="0" err="1"/>
              <a:t>kendali</a:t>
            </a:r>
            <a:r>
              <a:rPr lang="en-ID" sz="1200" dirty="0"/>
              <a:t>. </a:t>
            </a:r>
            <a:r>
              <a:rPr lang="en-ID" sz="1200" dirty="0" err="1"/>
              <a:t>Variabel</a:t>
            </a:r>
            <a:r>
              <a:rPr lang="en-ID" sz="1200" dirty="0"/>
              <a:t> </a:t>
            </a:r>
            <a:r>
              <a:rPr lang="en-ID" sz="1200" dirty="0" err="1"/>
              <a:t>kendali</a:t>
            </a:r>
            <a:r>
              <a:rPr lang="en-ID" sz="1200" dirty="0"/>
              <a:t> yang </a:t>
            </a:r>
            <a:r>
              <a:rPr lang="en-ID" sz="1200" dirty="0" err="1"/>
              <a:t>dimaksud</a:t>
            </a:r>
            <a:r>
              <a:rPr lang="en-ID" sz="1200" dirty="0"/>
              <a:t> </a:t>
            </a:r>
            <a:r>
              <a:rPr lang="en-ID" sz="1200" dirty="0" err="1"/>
              <a:t>memuat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awal</a:t>
            </a:r>
            <a:r>
              <a:rPr lang="en-ID" sz="1200" dirty="0"/>
              <a:t> dan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akhir</a:t>
            </a:r>
            <a:r>
              <a:rPr lang="en-ID" sz="1200" dirty="0"/>
              <a:t>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awal</a:t>
            </a:r>
            <a:r>
              <a:rPr lang="en-ID" sz="1200" dirty="0"/>
              <a:t> dan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akhir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, </a:t>
            </a:r>
            <a:r>
              <a:rPr lang="en-ID" sz="1200" dirty="0" err="1"/>
              <a:t>satu</a:t>
            </a:r>
            <a:r>
              <a:rPr lang="en-ID" sz="1200" dirty="0"/>
              <a:t> baris </a:t>
            </a:r>
            <a:r>
              <a:rPr lang="en-ID" sz="1200" dirty="0" err="1"/>
              <a:t>perintah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berulang</a:t>
            </a:r>
            <a:r>
              <a:rPr lang="en-ID" sz="1200" dirty="0"/>
              <a:t> </a:t>
            </a:r>
            <a:r>
              <a:rPr lang="en-ID" sz="1200" dirty="0" err="1"/>
              <a:t>sampai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perulangan</a:t>
            </a:r>
            <a:r>
              <a:rPr lang="en-ID" sz="1200" dirty="0"/>
              <a:t> yang </a:t>
            </a:r>
            <a:r>
              <a:rPr lang="en-ID" sz="1200" dirty="0" err="1"/>
              <a:t>disyaratkan</a:t>
            </a:r>
            <a:r>
              <a:rPr lang="en-ID" sz="1200" dirty="0"/>
              <a:t> </a:t>
            </a:r>
            <a:r>
              <a:rPr lang="en-ID" sz="1200" dirty="0" err="1"/>
              <a:t>terpenuhi</a:t>
            </a:r>
            <a:r>
              <a:rPr lang="en-ID" sz="12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AF249-A498-4E63-8D4A-6507F188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469B-9C08-4C41-BC58-4E35B50B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523" y="1284755"/>
            <a:ext cx="2491956" cy="29949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19E626-C55C-34AA-9F3E-0D788B787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8"/>
    </mc:Choice>
    <mc:Fallback>
      <p:transition spd="slow" advTm="2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099AF-AA9A-4805-9357-42DE8071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indent="0">
              <a:buNone/>
            </a:pPr>
            <a:r>
              <a:rPr lang="en-ID" sz="1400" dirty="0" err="1"/>
              <a:t>ulang</a:t>
            </a:r>
            <a:r>
              <a:rPr lang="en-ID" sz="1400" dirty="0"/>
              <a:t> = 10</a:t>
            </a:r>
          </a:p>
          <a:p>
            <a:pPr marL="168275" indent="0">
              <a:buNone/>
            </a:pPr>
            <a:endParaRPr lang="en-ID" sz="1400" dirty="0"/>
          </a:p>
          <a:p>
            <a:pPr marL="168275" indent="0">
              <a:buNone/>
            </a:pPr>
            <a:r>
              <a:rPr lang="en-ID" sz="1400" dirty="0"/>
              <a:t>for </a:t>
            </a:r>
            <a:r>
              <a:rPr lang="en-ID" sz="1400" dirty="0" err="1"/>
              <a:t>i</a:t>
            </a:r>
            <a:r>
              <a:rPr lang="en-ID" sz="1400" dirty="0"/>
              <a:t> in range(</a:t>
            </a:r>
            <a:r>
              <a:rPr lang="en-ID" sz="1400" dirty="0" err="1"/>
              <a:t>ulang</a:t>
            </a:r>
            <a:r>
              <a:rPr lang="en-ID" sz="1400" dirty="0"/>
              <a:t>):</a:t>
            </a:r>
          </a:p>
          <a:p>
            <a:pPr marL="168275" indent="0">
              <a:buNone/>
            </a:pPr>
            <a:r>
              <a:rPr lang="en-ID" sz="1400" dirty="0"/>
              <a:t>    print(</a:t>
            </a:r>
            <a:r>
              <a:rPr lang="en-ID" sz="1400" dirty="0" err="1"/>
              <a:t>f"Perulangan</a:t>
            </a:r>
            <a:r>
              <a:rPr lang="en-ID" sz="1400" dirty="0"/>
              <a:t> </a:t>
            </a:r>
            <a:r>
              <a:rPr lang="en-ID" sz="1400" dirty="0" err="1"/>
              <a:t>ke</a:t>
            </a:r>
            <a:r>
              <a:rPr lang="en-ID" sz="1400" dirty="0"/>
              <a:t>-{</a:t>
            </a:r>
            <a:r>
              <a:rPr lang="en-ID" sz="1400" dirty="0" err="1"/>
              <a:t>i</a:t>
            </a:r>
            <a:r>
              <a:rPr lang="en-ID" sz="1400" dirty="0"/>
              <a:t>}")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07CC49-212E-4F6B-B26F-B183EEAD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298341"/>
            <a:ext cx="6883500" cy="564300"/>
          </a:xfrm>
        </p:spPr>
        <p:txBody>
          <a:bodyPr/>
          <a:lstStyle/>
          <a:p>
            <a:r>
              <a:rPr lang="en-ID" dirty="0" err="1"/>
              <a:t>Pengulangan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65AFB-47F8-4071-956A-E87C674C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15"/>
          <a:stretch/>
        </p:blipFill>
        <p:spPr>
          <a:xfrm>
            <a:off x="5438273" y="1276237"/>
            <a:ext cx="3065987" cy="25910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7EAC94-C39B-99F4-8916-F02674B2B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2"/>
    </mc:Choice>
    <mc:Fallback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099AF-AA9A-4805-9357-42DE8071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indent="0">
              <a:buNone/>
            </a:pPr>
            <a:r>
              <a:rPr lang="en-ID" sz="1400" dirty="0"/>
              <a:t># </a:t>
            </a:r>
            <a:r>
              <a:rPr lang="en-ID" sz="1400" dirty="0" err="1"/>
              <a:t>menghasilkan</a:t>
            </a:r>
            <a:r>
              <a:rPr lang="en-ID" sz="1400" dirty="0"/>
              <a:t> </a:t>
            </a:r>
            <a:r>
              <a:rPr lang="en-ID" sz="1400" dirty="0" err="1"/>
              <a:t>bilangan</a:t>
            </a:r>
            <a:r>
              <a:rPr lang="en-ID" sz="1400" dirty="0"/>
              <a:t> </a:t>
            </a:r>
            <a:r>
              <a:rPr lang="en-ID" sz="1400" dirty="0" err="1"/>
              <a:t>genap</a:t>
            </a:r>
            <a:r>
              <a:rPr lang="en-ID" sz="1400" dirty="0"/>
              <a:t> - 0,2,4,6,8</a:t>
            </a:r>
          </a:p>
          <a:p>
            <a:pPr marL="168275" indent="0">
              <a:buNone/>
            </a:pPr>
            <a:r>
              <a:rPr lang="en-ID" sz="1400" dirty="0"/>
              <a:t>for </a:t>
            </a:r>
            <a:r>
              <a:rPr lang="en-ID" sz="1400" dirty="0" err="1"/>
              <a:t>i</a:t>
            </a:r>
            <a:r>
              <a:rPr lang="en-ID" sz="1400" dirty="0"/>
              <a:t> in range(10):</a:t>
            </a:r>
          </a:p>
          <a:p>
            <a:pPr marL="168275" indent="0">
              <a:buNone/>
            </a:pPr>
            <a:r>
              <a:rPr lang="en-ID" sz="1400" dirty="0"/>
              <a:t>    # </a:t>
            </a:r>
            <a:r>
              <a:rPr lang="en-ID" sz="1400" dirty="0" err="1"/>
              <a:t>cek</a:t>
            </a:r>
            <a:r>
              <a:rPr lang="en-ID" sz="1400" dirty="0"/>
              <a:t> </a:t>
            </a:r>
            <a:r>
              <a:rPr lang="en-ID" sz="1400" dirty="0" err="1"/>
              <a:t>jika</a:t>
            </a:r>
            <a:r>
              <a:rPr lang="en-ID" sz="1400" dirty="0"/>
              <a:t> </a:t>
            </a:r>
            <a:r>
              <a:rPr lang="en-ID" sz="1400" dirty="0" err="1"/>
              <a:t>i</a:t>
            </a:r>
            <a:r>
              <a:rPr lang="en-ID" sz="1400" dirty="0"/>
              <a:t> </a:t>
            </a:r>
            <a:r>
              <a:rPr lang="en-ID" sz="1400" dirty="0" err="1"/>
              <a:t>bilangan</a:t>
            </a:r>
            <a:r>
              <a:rPr lang="en-ID" sz="1400" dirty="0"/>
              <a:t> </a:t>
            </a:r>
            <a:r>
              <a:rPr lang="en-ID" sz="1400" dirty="0" err="1"/>
              <a:t>genap</a:t>
            </a:r>
            <a:endParaRPr lang="en-ID" sz="1400" dirty="0"/>
          </a:p>
          <a:p>
            <a:pPr marL="168275" indent="0">
              <a:buNone/>
            </a:pPr>
            <a:r>
              <a:rPr lang="en-ID" sz="1400" dirty="0"/>
              <a:t>    if </a:t>
            </a:r>
            <a:r>
              <a:rPr lang="en-ID" sz="1400" dirty="0" err="1"/>
              <a:t>i</a:t>
            </a:r>
            <a:r>
              <a:rPr lang="en-ID" sz="1400" dirty="0"/>
              <a:t> % 2 == 1:</a:t>
            </a:r>
          </a:p>
          <a:p>
            <a:pPr marL="168275" indent="0">
              <a:buNone/>
            </a:pPr>
            <a:r>
              <a:rPr lang="en-ID" sz="1400" dirty="0"/>
              <a:t>        continue</a:t>
            </a:r>
          </a:p>
          <a:p>
            <a:pPr marL="168275" indent="0">
              <a:buNone/>
            </a:pPr>
            <a:r>
              <a:rPr lang="en-ID" sz="1400" dirty="0"/>
              <a:t>    print(</a:t>
            </a:r>
            <a:r>
              <a:rPr lang="en-ID" sz="1400" dirty="0" err="1"/>
              <a:t>i</a:t>
            </a:r>
            <a:r>
              <a:rPr lang="en-ID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07CC49-212E-4F6B-B26F-B183EEAD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298341"/>
            <a:ext cx="6883500" cy="564300"/>
          </a:xfrm>
        </p:spPr>
        <p:txBody>
          <a:bodyPr/>
          <a:lstStyle/>
          <a:p>
            <a:r>
              <a:rPr lang="en-ID" dirty="0" err="1"/>
              <a:t>Pengulangan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7BBB9-B47D-43AD-A030-75A127EF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98" y="2270487"/>
            <a:ext cx="4016088" cy="16613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B7E076-976B-5BDC-ADE9-326310152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"/>
    </mc:Choice>
    <mc:Fallback>
      <p:transition spd="slow"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2525E-0352-40A9-B20D-A57363644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75" indent="0">
              <a:buNone/>
            </a:pPr>
            <a:r>
              <a:rPr lang="en-ID" sz="4000" dirty="0"/>
              <a:t>ALGORITMA VS CODING 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3DA61C-0581-49EB-8889-1AAC3053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B095E4-808F-090E-0A93-7F2CD2526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0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"/>
    </mc:Choice>
    <mc:Fallback>
      <p:transition spd="slow" advTm="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0D34C-E542-4781-8BD6-E328333E2BEB}"/>
              </a:ext>
            </a:extLst>
          </p:cNvPr>
          <p:cNvSpPr txBox="1"/>
          <p:nvPr/>
        </p:nvSpPr>
        <p:spPr>
          <a:xfrm>
            <a:off x="2237873" y="1458983"/>
            <a:ext cx="54382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</a:rPr>
              <a:t>TERIMA KASIH</a:t>
            </a:r>
          </a:p>
          <a:p>
            <a:pPr algn="ctr"/>
            <a:endParaRPr lang="en-ID" sz="2800" b="1" dirty="0">
              <a:solidFill>
                <a:schemeClr val="bg1"/>
              </a:solidFill>
            </a:endParaRPr>
          </a:p>
          <a:p>
            <a:pPr algn="ctr"/>
            <a:r>
              <a:rPr lang="en-ID" sz="2800" b="1" dirty="0">
                <a:solidFill>
                  <a:schemeClr val="bg1"/>
                </a:solidFill>
              </a:rPr>
              <a:t>Pert 5 : </a:t>
            </a:r>
            <a:r>
              <a:rPr lang="en-ID" sz="2800" b="1" dirty="0" err="1">
                <a:solidFill>
                  <a:schemeClr val="bg1"/>
                </a:solidFill>
              </a:rPr>
              <a:t>Simplifikasi</a:t>
            </a:r>
            <a:r>
              <a:rPr lang="en-ID" sz="2800" b="1" dirty="0">
                <a:solidFill>
                  <a:schemeClr val="bg1"/>
                </a:solidFill>
              </a:rPr>
              <a:t> dan </a:t>
            </a:r>
            <a:r>
              <a:rPr lang="en-ID" sz="2800" b="1">
                <a:solidFill>
                  <a:schemeClr val="bg1"/>
                </a:solidFill>
              </a:rPr>
              <a:t>Falsifikasi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0264C3-2A96-94F7-2002-6DEC5A2CA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6"/>
    </mc:Choice>
    <mc:Fallback>
      <p:transition spd="slow" advTm="16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51144-E011-497D-803C-8808ABB3B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350" y="1161600"/>
            <a:ext cx="7335300" cy="2820300"/>
          </a:xfrm>
        </p:spPr>
        <p:txBody>
          <a:bodyPr/>
          <a:lstStyle/>
          <a:p>
            <a:pPr marL="168275" indent="0">
              <a:buNone/>
            </a:pPr>
            <a:r>
              <a:rPr lang="en-ID" sz="2800" dirty="0"/>
              <a:t>• </a:t>
            </a:r>
            <a:r>
              <a:rPr lang="en-ID" sz="2000" dirty="0" err="1"/>
              <a:t>Algoritma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urutan</a:t>
            </a:r>
            <a:r>
              <a:rPr lang="en-ID" sz="2000" dirty="0"/>
              <a:t> </a:t>
            </a:r>
            <a:r>
              <a:rPr lang="en-ID" sz="2000" dirty="0" err="1"/>
              <a:t>langkah</a:t>
            </a:r>
            <a:r>
              <a:rPr lang="en-ID" sz="2000" dirty="0"/>
              <a:t> </a:t>
            </a:r>
            <a:r>
              <a:rPr lang="en-ID" sz="2000" dirty="0" err="1"/>
              <a:t>berhingga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memecahkan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logika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matematika</a:t>
            </a:r>
            <a:r>
              <a:rPr lang="en-ID" sz="2000" dirty="0"/>
              <a:t> (Microsoft Book). </a:t>
            </a:r>
          </a:p>
          <a:p>
            <a:pPr marL="168275" indent="0">
              <a:buNone/>
            </a:pPr>
            <a:r>
              <a:rPr lang="en-ID" sz="2000" dirty="0"/>
              <a:t>• </a:t>
            </a:r>
            <a:r>
              <a:rPr lang="en-ID" sz="2000" dirty="0" err="1"/>
              <a:t>Algoritma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urutan</a:t>
            </a:r>
            <a:r>
              <a:rPr lang="en-ID" sz="2000" dirty="0"/>
              <a:t> </a:t>
            </a:r>
            <a:r>
              <a:rPr lang="en-ID" sz="2000" dirty="0" err="1"/>
              <a:t>langkah-langkah</a:t>
            </a:r>
            <a:r>
              <a:rPr lang="en-ID" sz="2000" dirty="0"/>
              <a:t> </a:t>
            </a:r>
            <a:r>
              <a:rPr lang="en-ID" sz="2000" dirty="0" err="1"/>
              <a:t>logis</a:t>
            </a:r>
            <a:r>
              <a:rPr lang="en-ID" sz="2000" dirty="0"/>
              <a:t> </a:t>
            </a:r>
            <a:r>
              <a:rPr lang="en-ID" sz="2000" dirty="0" err="1"/>
              <a:t>penyelesaian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yang </a:t>
            </a:r>
            <a:r>
              <a:rPr lang="en-ID" sz="2000" dirty="0" err="1"/>
              <a:t>disusun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sistematis</a:t>
            </a:r>
            <a:r>
              <a:rPr lang="en-ID" sz="20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F39CA9-6903-4688-9EE3-72072225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389450"/>
            <a:ext cx="6883500" cy="564300"/>
          </a:xfrm>
        </p:spPr>
        <p:txBody>
          <a:bodyPr/>
          <a:lstStyle/>
          <a:p>
            <a:r>
              <a:rPr lang="en-ID" dirty="0" err="1"/>
              <a:t>Definisi</a:t>
            </a:r>
            <a:r>
              <a:rPr lang="en-ID" dirty="0"/>
              <a:t> </a:t>
            </a:r>
            <a:r>
              <a:rPr lang="en-ID" dirty="0" err="1"/>
              <a:t>Algoritma</a:t>
            </a:r>
            <a:endParaRPr lang="en-I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2BB5A4-C9C5-B32F-EE09-1FBAAD5A9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9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3"/>
    </mc:Choice>
    <mc:Fallback>
      <p:transition spd="slow" advTm="1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1A3FB-6A75-4EDD-953F-29503427F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50" y="1149264"/>
            <a:ext cx="3893550" cy="1422486"/>
          </a:xfrm>
        </p:spPr>
        <p:txBody>
          <a:bodyPr/>
          <a:lstStyle/>
          <a:p>
            <a:pPr algn="just"/>
            <a:r>
              <a:rPr lang="en-ID" sz="1400" dirty="0" err="1"/>
              <a:t>Diberikan</a:t>
            </a:r>
            <a:r>
              <a:rPr lang="en-ID" sz="1400" dirty="0"/>
              <a:t> </a:t>
            </a:r>
            <a:r>
              <a:rPr lang="en-ID" sz="1400" dirty="0" err="1"/>
              <a:t>dua</a:t>
            </a:r>
            <a:r>
              <a:rPr lang="en-ID" sz="1400" dirty="0"/>
              <a:t> </a:t>
            </a:r>
            <a:r>
              <a:rPr lang="en-ID" sz="1400" dirty="0" err="1"/>
              <a:t>buah</a:t>
            </a:r>
            <a:r>
              <a:rPr lang="en-ID" sz="1400" dirty="0"/>
              <a:t> </a:t>
            </a:r>
            <a:r>
              <a:rPr lang="en-ID" sz="1400" dirty="0" err="1"/>
              <a:t>bejana</a:t>
            </a:r>
            <a:r>
              <a:rPr lang="en-ID" sz="1400" dirty="0"/>
              <a:t> A dan B. A </a:t>
            </a:r>
            <a:r>
              <a:rPr lang="en-ID" sz="1400" dirty="0" err="1"/>
              <a:t>berisi</a:t>
            </a:r>
            <a:r>
              <a:rPr lang="en-ID" sz="1400" dirty="0"/>
              <a:t> </a:t>
            </a:r>
            <a:r>
              <a:rPr lang="en-ID" sz="1400" dirty="0" err="1"/>
              <a:t>larutan</a:t>
            </a:r>
            <a:r>
              <a:rPr lang="en-ID" sz="1400" dirty="0"/>
              <a:t> </a:t>
            </a:r>
            <a:r>
              <a:rPr lang="en-ID" sz="1400" dirty="0" err="1"/>
              <a:t>berwarna</a:t>
            </a:r>
            <a:r>
              <a:rPr lang="en-ID" sz="1400" dirty="0"/>
              <a:t> Merah dan B </a:t>
            </a:r>
            <a:r>
              <a:rPr lang="en-ID" sz="1400" dirty="0" err="1"/>
              <a:t>berisi</a:t>
            </a:r>
            <a:r>
              <a:rPr lang="en-ID" sz="1400" dirty="0"/>
              <a:t> </a:t>
            </a:r>
            <a:r>
              <a:rPr lang="en-ID" sz="1400" dirty="0" err="1"/>
              <a:t>larutan</a:t>
            </a:r>
            <a:r>
              <a:rPr lang="en-ID" sz="1400" dirty="0"/>
              <a:t> </a:t>
            </a:r>
            <a:r>
              <a:rPr lang="en-ID" sz="1400" dirty="0" err="1"/>
              <a:t>berwarna</a:t>
            </a:r>
            <a:r>
              <a:rPr lang="en-ID" sz="1400" dirty="0"/>
              <a:t> </a:t>
            </a:r>
            <a:r>
              <a:rPr lang="en-ID" sz="1400" dirty="0" err="1"/>
              <a:t>Biru</a:t>
            </a:r>
            <a:r>
              <a:rPr lang="en-ID" sz="1400" dirty="0"/>
              <a:t>. </a:t>
            </a:r>
            <a:r>
              <a:rPr lang="en-ID" sz="1400" dirty="0" err="1"/>
              <a:t>Tukarkan</a:t>
            </a:r>
            <a:r>
              <a:rPr lang="en-ID" sz="1400" dirty="0"/>
              <a:t> </a:t>
            </a:r>
            <a:r>
              <a:rPr lang="en-ID" sz="1400" dirty="0" err="1"/>
              <a:t>isi</a:t>
            </a:r>
            <a:r>
              <a:rPr lang="en-ID" sz="1400" dirty="0"/>
              <a:t> </a:t>
            </a:r>
            <a:r>
              <a:rPr lang="en-ID" sz="1400" dirty="0" err="1"/>
              <a:t>kedua</a:t>
            </a:r>
            <a:r>
              <a:rPr lang="en-ID" sz="1400" dirty="0"/>
              <a:t> </a:t>
            </a:r>
            <a:r>
              <a:rPr lang="en-ID" sz="1400" dirty="0" err="1"/>
              <a:t>bejana</a:t>
            </a:r>
            <a:r>
              <a:rPr lang="en-ID" sz="1400" dirty="0"/>
              <a:t> </a:t>
            </a:r>
            <a:r>
              <a:rPr lang="en-ID" sz="1400" dirty="0" err="1"/>
              <a:t>sedemikian</a:t>
            </a:r>
            <a:r>
              <a:rPr lang="en-ID" sz="1400" dirty="0"/>
              <a:t> </a:t>
            </a:r>
            <a:r>
              <a:rPr lang="en-ID" sz="1400" dirty="0" err="1"/>
              <a:t>sehingga</a:t>
            </a:r>
            <a:r>
              <a:rPr lang="en-ID" sz="1400" dirty="0"/>
              <a:t> A </a:t>
            </a:r>
            <a:r>
              <a:rPr lang="en-ID" sz="1400" dirty="0" err="1"/>
              <a:t>berisi</a:t>
            </a:r>
            <a:r>
              <a:rPr lang="en-ID" sz="1400" dirty="0"/>
              <a:t> </a:t>
            </a:r>
            <a:r>
              <a:rPr lang="en-ID" sz="1400" dirty="0" err="1"/>
              <a:t>larutan</a:t>
            </a:r>
            <a:r>
              <a:rPr lang="en-ID" sz="1400" dirty="0"/>
              <a:t> </a:t>
            </a:r>
            <a:r>
              <a:rPr lang="en-ID" sz="1400" dirty="0" err="1"/>
              <a:t>berwarna</a:t>
            </a:r>
            <a:r>
              <a:rPr lang="en-ID" sz="1400" dirty="0"/>
              <a:t> </a:t>
            </a:r>
            <a:r>
              <a:rPr lang="en-ID" sz="1400" dirty="0" err="1"/>
              <a:t>Biru</a:t>
            </a:r>
            <a:r>
              <a:rPr lang="en-ID" sz="1400" dirty="0"/>
              <a:t> dan B </a:t>
            </a:r>
            <a:r>
              <a:rPr lang="en-ID" sz="1400" dirty="0" err="1"/>
              <a:t>berisi</a:t>
            </a:r>
            <a:r>
              <a:rPr lang="en-ID" sz="1400" dirty="0"/>
              <a:t> </a:t>
            </a:r>
            <a:r>
              <a:rPr lang="en-ID" sz="1400" dirty="0" err="1"/>
              <a:t>laruan</a:t>
            </a:r>
            <a:r>
              <a:rPr lang="en-ID" sz="1400" dirty="0"/>
              <a:t> </a:t>
            </a:r>
            <a:r>
              <a:rPr lang="en-ID" sz="1400" dirty="0" err="1"/>
              <a:t>berwarna</a:t>
            </a:r>
            <a:r>
              <a:rPr lang="en-ID" sz="1400" dirty="0"/>
              <a:t> Merah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834A5-875E-4329-AF7C-BD113F6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50" y="389450"/>
            <a:ext cx="6883500" cy="564300"/>
          </a:xfrm>
        </p:spPr>
        <p:txBody>
          <a:bodyPr/>
          <a:lstStyle/>
          <a:p>
            <a:r>
              <a:rPr lang="en-ID" dirty="0" err="1"/>
              <a:t>contoh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880B1D-C75D-41C8-8BCD-545B8F84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22" y="1149264"/>
            <a:ext cx="2266700" cy="263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10A3B-45CC-49F9-84EE-45FA31B80021}"/>
              </a:ext>
            </a:extLst>
          </p:cNvPr>
          <p:cNvSpPr txBox="1"/>
          <p:nvPr/>
        </p:nvSpPr>
        <p:spPr>
          <a:xfrm>
            <a:off x="1130250" y="2872812"/>
            <a:ext cx="30800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/>
              <a:t>Langkah / algoritma : – Tuangkan larutan dari bejana A ke bejana C – Tuangkan larutan dari bejana B ke bejana A – Tuangkan larutan dari bejana C ke bejana B </a:t>
            </a:r>
            <a:endParaRPr lang="en-ID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8D86EE-AF02-E850-A2A5-3801FDF7FD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255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33"/>
    </mc:Choice>
    <mc:Fallback>
      <p:transition spd="slow" advTm="5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8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Algoritma</a:t>
            </a:r>
            <a:r>
              <a:rPr lang="en-ID" sz="2800" dirty="0"/>
              <a:t> </a:t>
            </a:r>
            <a:r>
              <a:rPr lang="en-ID" sz="2800" dirty="0" err="1"/>
              <a:t>membuat</a:t>
            </a:r>
            <a:r>
              <a:rPr lang="en-ID" sz="2800" dirty="0"/>
              <a:t> kopi</a:t>
            </a:r>
            <a:endParaRPr dirty="0"/>
          </a:p>
        </p:txBody>
      </p:sp>
      <p:grpSp>
        <p:nvGrpSpPr>
          <p:cNvPr id="1077" name="Google Shape;1077;p38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078" name="Google Shape;1078;p38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B1EE-091D-4547-BD16-BE9936EAB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953" y="1307237"/>
            <a:ext cx="7335300" cy="2820300"/>
          </a:xfrm>
        </p:spPr>
        <p:txBody>
          <a:bodyPr/>
          <a:lstStyle/>
          <a:p>
            <a:pPr algn="just"/>
            <a:r>
              <a:rPr lang="en-ID" sz="1600" dirty="0"/>
              <a:t>Jika </a:t>
            </a:r>
            <a:r>
              <a:rPr lang="en-ID" sz="1600" dirty="0" err="1"/>
              <a:t>seseorang</a:t>
            </a:r>
            <a:r>
              <a:rPr lang="en-ID" sz="1600" dirty="0"/>
              <a:t>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kopi, </a:t>
            </a:r>
            <a:r>
              <a:rPr lang="en-ID" sz="1600" dirty="0" err="1"/>
              <a:t>langkah</a:t>
            </a:r>
            <a:r>
              <a:rPr lang="en-ID" sz="1600" dirty="0"/>
              <a:t> yang </a:t>
            </a:r>
            <a:r>
              <a:rPr lang="en-ID" sz="1600" dirty="0" err="1"/>
              <a:t>harus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: </a:t>
            </a:r>
          </a:p>
          <a:p>
            <a:pPr marL="168275" indent="0" algn="just">
              <a:buNone/>
            </a:pPr>
            <a:r>
              <a:rPr lang="en-ID" sz="1600" dirty="0"/>
              <a:t>– </a:t>
            </a:r>
            <a:r>
              <a:rPr lang="en-ID" sz="1600" dirty="0" err="1"/>
              <a:t>Menyiapkan</a:t>
            </a:r>
            <a:r>
              <a:rPr lang="en-ID" sz="1600" dirty="0"/>
              <a:t> </a:t>
            </a:r>
            <a:r>
              <a:rPr lang="en-ID" sz="1600" dirty="0" err="1"/>
              <a:t>bahan-bahan</a:t>
            </a:r>
            <a:r>
              <a:rPr lang="en-ID" sz="1600" dirty="0"/>
              <a:t> </a:t>
            </a:r>
          </a:p>
          <a:p>
            <a:pPr marL="168275" indent="0" algn="just">
              <a:buNone/>
            </a:pPr>
            <a:r>
              <a:rPr lang="en-ID" sz="1600" dirty="0"/>
              <a:t>– Air </a:t>
            </a:r>
            <a:r>
              <a:rPr lang="en-ID" sz="1600" dirty="0" err="1"/>
              <a:t>panas</a:t>
            </a:r>
            <a:r>
              <a:rPr lang="en-ID" sz="1600" dirty="0"/>
              <a:t> </a:t>
            </a:r>
            <a:r>
              <a:rPr lang="en-ID" sz="1600" dirty="0" err="1"/>
              <a:t>secukupnya</a:t>
            </a:r>
            <a:r>
              <a:rPr lang="en-ID" sz="1600" dirty="0"/>
              <a:t> </a:t>
            </a:r>
            <a:r>
              <a:rPr lang="en-ID" sz="1600" dirty="0" err="1"/>
              <a:t>dimasukkan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gelas</a:t>
            </a:r>
            <a:r>
              <a:rPr lang="en-ID" sz="1600" dirty="0"/>
              <a:t> </a:t>
            </a:r>
          </a:p>
          <a:p>
            <a:pPr marL="168275" indent="0" algn="just">
              <a:buNone/>
            </a:pPr>
            <a:r>
              <a:rPr lang="en-ID" sz="1600" dirty="0"/>
              <a:t>– </a:t>
            </a:r>
            <a:r>
              <a:rPr lang="en-ID" sz="1600" dirty="0" err="1"/>
              <a:t>Tambahkan</a:t>
            </a:r>
            <a:r>
              <a:rPr lang="en-ID" sz="1600" dirty="0"/>
              <a:t> kopi, gula, creamer </a:t>
            </a:r>
            <a:r>
              <a:rPr lang="en-ID" sz="1600" dirty="0" err="1"/>
              <a:t>secukupnya</a:t>
            </a:r>
            <a:r>
              <a:rPr lang="en-ID" sz="1600" dirty="0"/>
              <a:t> </a:t>
            </a:r>
          </a:p>
          <a:p>
            <a:pPr marL="168275" indent="0" algn="just">
              <a:buNone/>
            </a:pPr>
            <a:r>
              <a:rPr lang="en-ID" sz="1600" dirty="0"/>
              <a:t>– </a:t>
            </a:r>
            <a:r>
              <a:rPr lang="en-ID" sz="1600" dirty="0" err="1"/>
              <a:t>Aduk</a:t>
            </a:r>
            <a:r>
              <a:rPr lang="en-ID" sz="1600" dirty="0"/>
              <a:t> kopi </a:t>
            </a:r>
            <a:r>
              <a:rPr lang="en-ID" sz="1600" dirty="0" err="1"/>
              <a:t>sampai</a:t>
            </a:r>
            <a:r>
              <a:rPr lang="en-ID" sz="1600" dirty="0"/>
              <a:t> </a:t>
            </a:r>
            <a:r>
              <a:rPr lang="en-ID" sz="1600" dirty="0" err="1"/>
              <a:t>tercampur</a:t>
            </a:r>
            <a:r>
              <a:rPr lang="en-ID" sz="1600" dirty="0"/>
              <a:t>, </a:t>
            </a:r>
            <a:r>
              <a:rPr lang="en-ID" sz="1600" dirty="0" err="1"/>
              <a:t>lalu</a:t>
            </a:r>
            <a:r>
              <a:rPr lang="en-ID" sz="1600" dirty="0"/>
              <a:t> </a:t>
            </a:r>
            <a:r>
              <a:rPr lang="en-ID" sz="1600" dirty="0" err="1"/>
              <a:t>siap</a:t>
            </a:r>
            <a:r>
              <a:rPr lang="en-ID" sz="1600" dirty="0"/>
              <a:t> </a:t>
            </a:r>
            <a:r>
              <a:rPr lang="en-ID" sz="1600" dirty="0" err="1"/>
              <a:t>dihidangkan</a:t>
            </a:r>
            <a:r>
              <a:rPr lang="en-ID" sz="1600" dirty="0"/>
              <a:t>. </a:t>
            </a:r>
          </a:p>
          <a:p>
            <a:pPr marL="168275" indent="0">
              <a:buNone/>
            </a:pPr>
            <a:endParaRPr lang="en-ID" sz="1600" dirty="0"/>
          </a:p>
          <a:p>
            <a:pPr marL="168275" indent="0" algn="just">
              <a:buNone/>
            </a:pP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bidang</a:t>
            </a:r>
            <a:r>
              <a:rPr lang="en-ID" sz="1600" dirty="0"/>
              <a:t> </a:t>
            </a:r>
            <a:r>
              <a:rPr lang="en-ID" sz="1600" dirty="0" err="1"/>
              <a:t>komputer</a:t>
            </a:r>
            <a:r>
              <a:rPr lang="en-ID" sz="1600" dirty="0"/>
              <a:t>, </a:t>
            </a:r>
            <a:r>
              <a:rPr lang="en-ID" sz="1600" dirty="0" err="1"/>
              <a:t>algoritma</a:t>
            </a:r>
            <a:r>
              <a:rPr lang="en-ID" sz="1600" dirty="0"/>
              <a:t> sangat </a:t>
            </a:r>
            <a:r>
              <a:rPr lang="en-ID" sz="1600" dirty="0" err="1"/>
              <a:t>diperlukan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menyelesaikan</a:t>
            </a:r>
            <a:r>
              <a:rPr lang="en-ID" sz="1600" dirty="0"/>
              <a:t>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,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komputasi</a:t>
            </a:r>
            <a:r>
              <a:rPr lang="en-ID" sz="1600" dirty="0"/>
              <a:t> </a:t>
            </a:r>
            <a:r>
              <a:rPr lang="en-ID" sz="1600" dirty="0" err="1"/>
              <a:t>numeris</a:t>
            </a:r>
            <a:r>
              <a:rPr lang="en-ID" sz="1600" dirty="0"/>
              <a:t>. </a:t>
            </a:r>
            <a:r>
              <a:rPr lang="en-ID" sz="1600" dirty="0" err="1"/>
              <a:t>Tanpa</a:t>
            </a:r>
            <a:r>
              <a:rPr lang="en-ID" sz="1600" dirty="0"/>
              <a:t> </a:t>
            </a:r>
            <a:r>
              <a:rPr lang="en-ID" sz="1600" dirty="0" err="1"/>
              <a:t>algoritma</a:t>
            </a:r>
            <a:r>
              <a:rPr lang="en-ID" sz="1600" dirty="0"/>
              <a:t> yang </a:t>
            </a:r>
            <a:r>
              <a:rPr lang="en-ID" sz="1600" dirty="0" err="1"/>
              <a:t>dirancang</a:t>
            </a:r>
            <a:r>
              <a:rPr lang="en-ID" sz="1600" dirty="0"/>
              <a:t> </a:t>
            </a:r>
            <a:r>
              <a:rPr lang="en-ID" sz="1600" dirty="0" err="1"/>
              <a:t>baik</a:t>
            </a:r>
            <a:r>
              <a:rPr lang="en-ID" sz="1600" dirty="0"/>
              <a:t>, </a:t>
            </a:r>
            <a:r>
              <a:rPr lang="en-ID" sz="1600" dirty="0" err="1"/>
              <a:t>maka</a:t>
            </a:r>
            <a:r>
              <a:rPr lang="en-ID" sz="1600" dirty="0"/>
              <a:t> proses </a:t>
            </a:r>
            <a:r>
              <a:rPr lang="en-ID" sz="1600" dirty="0" err="1"/>
              <a:t>pemrograman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menjadi</a:t>
            </a:r>
            <a:r>
              <a:rPr lang="en-ID" sz="1600" dirty="0"/>
              <a:t> salah, </a:t>
            </a:r>
            <a:r>
              <a:rPr lang="en-ID" sz="1600" dirty="0" err="1"/>
              <a:t>rusak</a:t>
            </a:r>
            <a:r>
              <a:rPr lang="en-ID" sz="1600" dirty="0"/>
              <a:t>,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lambat</a:t>
            </a:r>
            <a:r>
              <a:rPr lang="en-ID" sz="1600" dirty="0"/>
              <a:t> dan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efisien</a:t>
            </a:r>
            <a:endParaRPr lang="en-ID"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18872C-6553-8017-4EE2-231E991C5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10"/>
    </mc:Choice>
    <mc:Fallback>
      <p:transition spd="slow" advTm="14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19C38-6312-4E80-9B98-BE5EFE7A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065" y="1161600"/>
            <a:ext cx="7335300" cy="2820300"/>
          </a:xfrm>
        </p:spPr>
        <p:txBody>
          <a:bodyPr/>
          <a:lstStyle/>
          <a:p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bahasa</a:t>
            </a:r>
            <a:r>
              <a:rPr lang="en-ID" sz="1800" dirty="0"/>
              <a:t> natural (Bahasa Indonesia, Bahasa </a:t>
            </a:r>
            <a:r>
              <a:rPr lang="en-ID" sz="1800" dirty="0" err="1"/>
              <a:t>Inggris</a:t>
            </a:r>
            <a:r>
              <a:rPr lang="en-ID" sz="1800" dirty="0"/>
              <a:t>, dan </a:t>
            </a:r>
            <a:r>
              <a:rPr lang="en-ID" sz="1800" dirty="0" err="1"/>
              <a:t>bahasa</a:t>
            </a:r>
            <a:r>
              <a:rPr lang="en-ID" sz="1800" dirty="0"/>
              <a:t> </a:t>
            </a:r>
            <a:r>
              <a:rPr lang="en-ID" sz="1800" dirty="0" err="1"/>
              <a:t>manusia</a:t>
            </a:r>
            <a:r>
              <a:rPr lang="en-ID" sz="1800" dirty="0"/>
              <a:t> </a:t>
            </a:r>
            <a:r>
              <a:rPr lang="en-ID" sz="1800" dirty="0" err="1"/>
              <a:t>lainnya</a:t>
            </a:r>
            <a:r>
              <a:rPr lang="en-ID" sz="1800" dirty="0"/>
              <a:t>) – </a:t>
            </a:r>
            <a:r>
              <a:rPr lang="en-ID" sz="1800" dirty="0" err="1"/>
              <a:t>Tapi</a:t>
            </a:r>
            <a:r>
              <a:rPr lang="en-ID" sz="1800" dirty="0"/>
              <a:t> </a:t>
            </a:r>
            <a:r>
              <a:rPr lang="en-ID" sz="1800" dirty="0" err="1"/>
              <a:t>sering</a:t>
            </a:r>
            <a:r>
              <a:rPr lang="en-ID" sz="1800" dirty="0"/>
              <a:t> </a:t>
            </a:r>
            <a:r>
              <a:rPr lang="en-ID" sz="1800" dirty="0" err="1"/>
              <a:t>membingungkan</a:t>
            </a:r>
            <a:r>
              <a:rPr lang="en-ID" sz="1800" dirty="0"/>
              <a:t> (ambiguous) </a:t>
            </a:r>
          </a:p>
          <a:p>
            <a:r>
              <a:rPr lang="en-ID" sz="1800" dirty="0" err="1"/>
              <a:t>Menggunakan</a:t>
            </a:r>
            <a:r>
              <a:rPr lang="en-ID" sz="1800" dirty="0"/>
              <a:t> flowchart(diagram </a:t>
            </a:r>
            <a:r>
              <a:rPr lang="en-ID" sz="1800" dirty="0" err="1"/>
              <a:t>alir</a:t>
            </a:r>
            <a:r>
              <a:rPr lang="en-ID" sz="1800" dirty="0"/>
              <a:t>) – </a:t>
            </a:r>
            <a:r>
              <a:rPr lang="en-ID" sz="1800" dirty="0" err="1"/>
              <a:t>Bagus</a:t>
            </a:r>
            <a:r>
              <a:rPr lang="en-ID" sz="1800" dirty="0"/>
              <a:t> </a:t>
            </a:r>
            <a:r>
              <a:rPr lang="en-ID" sz="1800" dirty="0" err="1"/>
              <a:t>secara</a:t>
            </a:r>
            <a:r>
              <a:rPr lang="en-ID" sz="1800" dirty="0"/>
              <a:t> visual </a:t>
            </a:r>
            <a:r>
              <a:rPr lang="en-ID" sz="1800" dirty="0" err="1"/>
              <a:t>akan</a:t>
            </a:r>
            <a:r>
              <a:rPr lang="en-ID" sz="1800" dirty="0"/>
              <a:t> </a:t>
            </a:r>
            <a:r>
              <a:rPr lang="en-ID" sz="1800" dirty="0" err="1"/>
              <a:t>tetapi</a:t>
            </a:r>
            <a:r>
              <a:rPr lang="en-ID" sz="1800" dirty="0"/>
              <a:t> repot </a:t>
            </a:r>
            <a:r>
              <a:rPr lang="en-ID" sz="1800" dirty="0" err="1"/>
              <a:t>kalau</a:t>
            </a:r>
            <a:r>
              <a:rPr lang="en-ID" sz="1800" dirty="0"/>
              <a:t> </a:t>
            </a:r>
            <a:r>
              <a:rPr lang="en-ID" sz="1800" dirty="0" err="1"/>
              <a:t>algoritmanya</a:t>
            </a:r>
            <a:r>
              <a:rPr lang="en-ID" sz="1800" dirty="0"/>
              <a:t> </a:t>
            </a:r>
            <a:r>
              <a:rPr lang="en-ID" sz="1800" dirty="0" err="1"/>
              <a:t>panjang</a:t>
            </a:r>
            <a:r>
              <a:rPr lang="en-ID" sz="1800" dirty="0"/>
              <a:t> </a:t>
            </a:r>
          </a:p>
          <a:p>
            <a:r>
              <a:rPr lang="en-ID" sz="1800" dirty="0" err="1"/>
              <a:t>Menggunakan</a:t>
            </a:r>
            <a:r>
              <a:rPr lang="en-ID" sz="1800" dirty="0"/>
              <a:t> pseudo-code – </a:t>
            </a:r>
            <a:r>
              <a:rPr lang="en-ID" sz="1800" dirty="0" err="1"/>
              <a:t>Sudah</a:t>
            </a:r>
            <a:r>
              <a:rPr lang="en-ID" sz="1800" dirty="0"/>
              <a:t>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dekat</a:t>
            </a:r>
            <a:r>
              <a:rPr lang="en-ID" sz="1800" dirty="0"/>
              <a:t> </a:t>
            </a:r>
            <a:r>
              <a:rPr lang="en-ID" sz="1800" dirty="0" err="1"/>
              <a:t>ke</a:t>
            </a:r>
            <a:r>
              <a:rPr lang="en-ID" sz="1800" dirty="0"/>
              <a:t> </a:t>
            </a:r>
            <a:r>
              <a:rPr lang="en-ID" sz="1800" dirty="0" err="1"/>
              <a:t>bahasa</a:t>
            </a:r>
            <a:r>
              <a:rPr lang="en-ID" sz="1800" dirty="0"/>
              <a:t> </a:t>
            </a:r>
            <a:r>
              <a:rPr lang="en-ID" sz="1800" dirty="0" err="1"/>
              <a:t>pemrograman</a:t>
            </a:r>
            <a:r>
              <a:rPr lang="en-ID" sz="1800" dirty="0"/>
              <a:t>, </a:t>
            </a:r>
            <a:r>
              <a:rPr lang="en-ID" sz="1800" dirty="0" err="1"/>
              <a:t>namun</a:t>
            </a:r>
            <a:r>
              <a:rPr lang="en-ID" sz="1800" dirty="0"/>
              <a:t> </a:t>
            </a:r>
            <a:r>
              <a:rPr lang="en-ID" sz="1800" dirty="0" err="1"/>
              <a:t>sulit</a:t>
            </a:r>
            <a:r>
              <a:rPr lang="en-ID" sz="1800" dirty="0"/>
              <a:t> </a:t>
            </a:r>
            <a:r>
              <a:rPr lang="en-ID" sz="1800" dirty="0" err="1"/>
              <a:t>dimengerti</a:t>
            </a:r>
            <a:r>
              <a:rPr lang="en-ID" sz="1800" dirty="0"/>
              <a:t> oleh orang yang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mengerti</a:t>
            </a:r>
            <a:r>
              <a:rPr lang="en-ID" sz="1800" dirty="0"/>
              <a:t> </a:t>
            </a:r>
            <a:r>
              <a:rPr lang="en-ID" sz="1800" dirty="0" err="1"/>
              <a:t>pemrograman</a:t>
            </a:r>
            <a:endParaRPr lang="en-ID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26FA0-F17A-4C20-B69F-BD915624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65" y="346467"/>
            <a:ext cx="6883500" cy="564300"/>
          </a:xfrm>
        </p:spPr>
        <p:txBody>
          <a:bodyPr/>
          <a:lstStyle/>
          <a:p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algoritma</a:t>
            </a:r>
            <a:endParaRPr lang="en-I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F435C8-F72E-46A2-67C3-CB303F394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8"/>
    </mc:Choice>
    <mc:Fallback>
      <p:transition spd="slow" advTm="2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FD5F3-5AC7-44FA-877E-9902FE4D0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6581" y="491145"/>
            <a:ext cx="3643587" cy="411224"/>
          </a:xfrm>
        </p:spPr>
        <p:txBody>
          <a:bodyPr/>
          <a:lstStyle/>
          <a:p>
            <a:pPr marL="168275" indent="0" algn="ctr">
              <a:buNone/>
            </a:pPr>
            <a:r>
              <a:rPr lang="en-ID" sz="1600" b="1" dirty="0" err="1"/>
              <a:t>Algoritma</a:t>
            </a:r>
            <a:r>
              <a:rPr lang="en-ID" sz="1600" b="1" dirty="0"/>
              <a:t> </a:t>
            </a:r>
            <a:r>
              <a:rPr lang="en-ID" sz="1600" b="1" dirty="0" err="1"/>
              <a:t>dalam</a:t>
            </a:r>
            <a:r>
              <a:rPr lang="en-ID" sz="1600" b="1" dirty="0"/>
              <a:t> Bahasa Natural</a:t>
            </a:r>
          </a:p>
          <a:p>
            <a:pPr algn="ctr"/>
            <a:endParaRPr lang="en-ID" sz="1600" b="1" dirty="0"/>
          </a:p>
          <a:p>
            <a:pPr marL="168275" indent="0" algn="ctr">
              <a:buNone/>
            </a:pPr>
            <a:endParaRPr lang="en-ID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79D97-52B5-450A-9E4D-DF7D41AA7D32}"/>
              </a:ext>
            </a:extLst>
          </p:cNvPr>
          <p:cNvSpPr txBox="1"/>
          <p:nvPr/>
        </p:nvSpPr>
        <p:spPr>
          <a:xfrm>
            <a:off x="1142999" y="1390091"/>
            <a:ext cx="71226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/>
              <a:t>Ambil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pertama</a:t>
            </a:r>
            <a:r>
              <a:rPr lang="en-ID" sz="1600" dirty="0"/>
              <a:t> dan set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  <a:r>
              <a:rPr lang="en-ID" sz="1600" dirty="0" err="1"/>
              <a:t>sama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pertama</a:t>
            </a:r>
            <a:r>
              <a:rPr lang="en-ID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/>
              <a:t>Ambil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kedua</a:t>
            </a:r>
            <a:r>
              <a:rPr lang="en-ID" sz="1600" dirty="0"/>
              <a:t> dan </a:t>
            </a:r>
            <a:r>
              <a:rPr lang="en-ID" sz="1600" dirty="0" err="1"/>
              <a:t>bandingkan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 err="1"/>
              <a:t>Apa</a:t>
            </a:r>
            <a:r>
              <a:rPr lang="en-ID" sz="1600" dirty="0"/>
              <a:t> </a:t>
            </a:r>
            <a:r>
              <a:rPr lang="en-ID" sz="1600" dirty="0" err="1"/>
              <a:t>bila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kedua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maks</a:t>
            </a:r>
            <a:r>
              <a:rPr lang="en-ID" sz="1600" dirty="0"/>
              <a:t>, set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  <a:r>
              <a:rPr lang="en-ID" sz="1600" dirty="0" err="1"/>
              <a:t>sama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kedua</a:t>
            </a:r>
            <a:r>
              <a:rPr lang="en-ID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/>
              <a:t>Ambil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ketiga</a:t>
            </a:r>
            <a:r>
              <a:rPr lang="en-ID" sz="1600" dirty="0"/>
              <a:t> dan </a:t>
            </a:r>
            <a:r>
              <a:rPr lang="en-ID" sz="1600" dirty="0" err="1"/>
              <a:t>bandingan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 err="1"/>
              <a:t>Apabila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ketiga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maks</a:t>
            </a:r>
            <a:r>
              <a:rPr lang="en-ID" sz="1600" dirty="0"/>
              <a:t>, set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  <a:r>
              <a:rPr lang="en-ID" sz="1600" dirty="0" err="1"/>
              <a:t>sama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ketiga</a:t>
            </a:r>
            <a:r>
              <a:rPr lang="en-ID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maks</a:t>
            </a:r>
            <a:r>
              <a:rPr lang="en-ID" sz="1600" dirty="0"/>
              <a:t> </a:t>
            </a:r>
            <a:r>
              <a:rPr lang="en-ID" sz="1600" dirty="0" err="1"/>
              <a:t>berisi</a:t>
            </a:r>
            <a:r>
              <a:rPr lang="en-ID" sz="1600" dirty="0"/>
              <a:t> </a:t>
            </a:r>
            <a:r>
              <a:rPr lang="en-ID" sz="1600" dirty="0" err="1"/>
              <a:t>bilangan</a:t>
            </a:r>
            <a:r>
              <a:rPr lang="en-ID" sz="1600" dirty="0"/>
              <a:t> </a:t>
            </a:r>
            <a:r>
              <a:rPr lang="en-ID" sz="1600" dirty="0" err="1"/>
              <a:t>terbesar</a:t>
            </a:r>
            <a:r>
              <a:rPr lang="en-ID" sz="16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600" dirty="0" err="1"/>
              <a:t>Tayangkan</a:t>
            </a:r>
            <a:r>
              <a:rPr lang="en-ID" sz="1600" dirty="0"/>
              <a:t> </a:t>
            </a:r>
            <a:r>
              <a:rPr lang="en-ID" sz="1600" dirty="0" err="1"/>
              <a:t>hasilnya</a:t>
            </a:r>
            <a:endParaRPr lang="en-ID" sz="1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168A03-D9F5-4682-5F8F-456C9F54D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19"/>
    </mc:Choice>
    <mc:Fallback>
      <p:transition spd="slow" advTm="3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38EBF0-FDA4-4A9E-9277-112EE48E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00" y="352892"/>
            <a:ext cx="6883500" cy="564300"/>
          </a:xfrm>
        </p:spPr>
        <p:txBody>
          <a:bodyPr/>
          <a:lstStyle/>
          <a:p>
            <a:r>
              <a:rPr lang="en-ID" sz="1600" dirty="0" err="1"/>
              <a:t>Algoritma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Flowchart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FF32D-5A02-4EF9-B969-FB3574B4E234}"/>
              </a:ext>
            </a:extLst>
          </p:cNvPr>
          <p:cNvCxnSpPr>
            <a:cxnSpLocks/>
          </p:cNvCxnSpPr>
          <p:nvPr/>
        </p:nvCxnSpPr>
        <p:spPr>
          <a:xfrm>
            <a:off x="6160168" y="3429000"/>
            <a:ext cx="2646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A4EAC8-DC45-4AD7-8010-1BA3685F0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4FB607-59B4-4F40-8555-4E1BDC381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3"/>
          <a:stretch/>
        </p:blipFill>
        <p:spPr>
          <a:xfrm>
            <a:off x="2348828" y="929665"/>
            <a:ext cx="4446244" cy="332926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CBB97E-C615-2F1F-9038-7247E4A77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30"/>
    </mc:Choice>
    <mc:Fallback>
      <p:transition spd="slow" advTm="8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712E2-5F93-4923-8F96-B84B8F4E2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52A589-643A-4A38-8B50-3EF00AC2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00" y="358564"/>
            <a:ext cx="6883500" cy="564300"/>
          </a:xfrm>
        </p:spPr>
        <p:txBody>
          <a:bodyPr/>
          <a:lstStyle/>
          <a:p>
            <a:r>
              <a:rPr lang="en-ID" dirty="0"/>
              <a:t>Pseudocode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07B94-E288-4001-BC9D-BBA5A0EA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90" y="922864"/>
            <a:ext cx="6084720" cy="31333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20B000-B23A-95FA-B252-4A1EF2865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3"/>
    </mc:Choice>
    <mc:Fallback>
      <p:transition spd="slow" advTm="18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heme/theme1.xml><?xml version="1.0" encoding="utf-8"?>
<a:theme xmlns:a="http://schemas.openxmlformats.org/drawingml/2006/main" name="Special Notebook for Business by Slidesgo">
  <a:themeElements>
    <a:clrScheme name="Simple Light">
      <a:dk1>
        <a:srgbClr val="111110"/>
      </a:dk1>
      <a:lt1>
        <a:srgbClr val="F2F2F2"/>
      </a:lt1>
      <a:dk2>
        <a:srgbClr val="8D9FA3"/>
      </a:dk2>
      <a:lt2>
        <a:srgbClr val="2A3E5C"/>
      </a:lt2>
      <a:accent1>
        <a:srgbClr val="29323B"/>
      </a:accent1>
      <a:accent2>
        <a:srgbClr val="8E5214"/>
      </a:accent2>
      <a:accent3>
        <a:srgbClr val="A37552"/>
      </a:accent3>
      <a:accent4>
        <a:srgbClr val="D2B489"/>
      </a:accent4>
      <a:accent5>
        <a:srgbClr val="F4D9C5"/>
      </a:accent5>
      <a:accent6>
        <a:srgbClr val="D67A5E"/>
      </a:accent6>
      <a:hlink>
        <a:srgbClr val="1111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699</Words>
  <Application>Microsoft Office PowerPoint</Application>
  <PresentationFormat>On-screen Show (16:9)</PresentationFormat>
  <Paragraphs>89</Paragraphs>
  <Slides>20</Slides>
  <Notes>4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Wingdings</vt:lpstr>
      <vt:lpstr>Arial</vt:lpstr>
      <vt:lpstr>Livvic</vt:lpstr>
      <vt:lpstr>Poppins</vt:lpstr>
      <vt:lpstr>Proxima Nova</vt:lpstr>
      <vt:lpstr>Work Sans</vt:lpstr>
      <vt:lpstr>Calibri</vt:lpstr>
      <vt:lpstr>Special Notebook for Business by Slidesgo</vt:lpstr>
      <vt:lpstr>Slidesgo Final Pages</vt:lpstr>
      <vt:lpstr>LOGIKA INFORMATIKA</vt:lpstr>
      <vt:lpstr>PowerPoint Presentation</vt:lpstr>
      <vt:lpstr>Definisi Algoritma</vt:lpstr>
      <vt:lpstr>contoh</vt:lpstr>
      <vt:lpstr>Algoritma membuat kopi</vt:lpstr>
      <vt:lpstr>Representasi algoritma</vt:lpstr>
      <vt:lpstr>PowerPoint Presentation</vt:lpstr>
      <vt:lpstr>Algoritma dengan Flowchart</vt:lpstr>
      <vt:lpstr>Pseudocode</vt:lpstr>
      <vt:lpstr>Algoritma dengan Pseudocode</vt:lpstr>
      <vt:lpstr>Struktur Kendali</vt:lpstr>
      <vt:lpstr>PowerPoint Presentation</vt:lpstr>
      <vt:lpstr>Sequence</vt:lpstr>
      <vt:lpstr>PowerPoint Presentation</vt:lpstr>
      <vt:lpstr>Keputusan</vt:lpstr>
      <vt:lpstr>Keputusan</vt:lpstr>
      <vt:lpstr>PowerPoint Presentation</vt:lpstr>
      <vt:lpstr>Pengulangan</vt:lpstr>
      <vt:lpstr>Pengulangan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LOGIKA INFORMATIKA</dc:title>
  <dc:creator>ivana</dc:creator>
  <cp:lastModifiedBy>ivana</cp:lastModifiedBy>
  <cp:revision>9</cp:revision>
  <dcterms:modified xsi:type="dcterms:W3CDTF">2022-04-20T02:34:49Z</dcterms:modified>
</cp:coreProperties>
</file>